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ags/tag18.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ags/tag19.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tags/tag2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1.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2.xml" ContentType="application/vnd.openxmlformats-officedocument.drawingml.chart+xml"/>
  <Override PartName="/ppt/tags/tag65.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heme/themeOverride1.xml" ContentType="application/vnd.openxmlformats-officedocument.themeOverride+xml"/>
  <Override PartName="/ppt/tags/tag194.xml" ContentType="application/vnd.openxmlformats-officedocument.presentationml.tags+xml"/>
  <Override PartName="/ppt/notesSlides/notesSlide4.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59" r:id="rId4"/>
    <p:sldMasterId id="2147483829" r:id="rId5"/>
    <p:sldMasterId id="2147483766" r:id="rId6"/>
    <p:sldMasterId id="2147483795" r:id="rId7"/>
    <p:sldMasterId id="2147483863" r:id="rId8"/>
    <p:sldMasterId id="2147483890" r:id="rId9"/>
    <p:sldMasterId id="2147483928" r:id="rId10"/>
    <p:sldMasterId id="2147483937" r:id="rId11"/>
    <p:sldMasterId id="2147483949" r:id="rId12"/>
  </p:sldMasterIdLst>
  <p:notesMasterIdLst>
    <p:notesMasterId r:id="rId41"/>
  </p:notesMasterIdLst>
  <p:handoutMasterIdLst>
    <p:handoutMasterId r:id="rId42"/>
  </p:handoutMasterIdLst>
  <p:sldIdLst>
    <p:sldId id="258" r:id="rId13"/>
    <p:sldId id="433" r:id="rId14"/>
    <p:sldId id="2021" r:id="rId15"/>
    <p:sldId id="2142532587" r:id="rId16"/>
    <p:sldId id="2142532592" r:id="rId17"/>
    <p:sldId id="2142532590" r:id="rId18"/>
    <p:sldId id="2142532576" r:id="rId19"/>
    <p:sldId id="2142532591" r:id="rId20"/>
    <p:sldId id="2142532571" r:id="rId21"/>
    <p:sldId id="2142532578" r:id="rId22"/>
    <p:sldId id="2142532580" r:id="rId23"/>
    <p:sldId id="2142532588" r:id="rId24"/>
    <p:sldId id="2142532586" r:id="rId25"/>
    <p:sldId id="2142532593" r:id="rId26"/>
    <p:sldId id="2142532582" r:id="rId27"/>
    <p:sldId id="2142532594" r:id="rId28"/>
    <p:sldId id="2142532583" r:id="rId29"/>
    <p:sldId id="2142532595" r:id="rId30"/>
    <p:sldId id="2142532584" r:id="rId31"/>
    <p:sldId id="2142532596" r:id="rId32"/>
    <p:sldId id="2142532585" r:id="rId33"/>
    <p:sldId id="2142532597" r:id="rId34"/>
    <p:sldId id="2024" r:id="rId35"/>
    <p:sldId id="523" r:id="rId36"/>
    <p:sldId id="1904" r:id="rId37"/>
    <p:sldId id="2147309232" r:id="rId38"/>
    <p:sldId id="2142532598" r:id="rId39"/>
    <p:sldId id="2142532537" r:id="rId40"/>
  </p:sldIdLst>
  <p:sldSz cx="12192000" cy="6858000"/>
  <p:notesSz cx="7010400" cy="9236075"/>
  <p:embeddedFontLst>
    <p:embeddedFont>
      <p:font typeface="Calibri" panose="020F050202020403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Open Sans 1" panose="02010600030101010101" charset="0"/>
      <p:regular r:id="rId51"/>
      <p:bold r:id="rId52"/>
      <p:italic r:id="rId53"/>
      <p:boldItalic r:id="rId54"/>
    </p:embeddedFont>
    <p:embeddedFont>
      <p:font typeface="Open Sans 2" panose="02010600030101010101" charset="0"/>
      <p:regular r:id="rId55"/>
      <p:bold r:id="rId56"/>
      <p:italic r:id="rId57"/>
      <p:boldItalic r:id="rId58"/>
    </p:embeddedFont>
    <p:embeddedFont>
      <p:font typeface="Open Sans Light" panose="020B0306030504020204" pitchFamily="34" charset="0"/>
      <p:regular r:id="rId59"/>
      <p:italic r:id="rId60"/>
    </p:embeddedFont>
    <p:embeddedFont>
      <p:font typeface="微软雅黑" panose="020B0503020204020204" pitchFamily="34" charset="-122"/>
      <p:regular r:id="rId61"/>
      <p:bold r:id="rId62"/>
    </p:embeddedFont>
  </p:embeddedFontLst>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initials="L" lastIdx="9" clrIdx="0">
    <p:extLst>
      <p:ext uri="{19B8F6BF-5375-455C-9EA6-DF929625EA0E}">
        <p15:presenceInfo xmlns:p15="http://schemas.microsoft.com/office/powerpoint/2012/main" userId="S::lruvalcaba@idc.com::4de2b3de-5995-4b0b-a83f-b144d53084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9BC"/>
    <a:srgbClr val="FFFFFF"/>
    <a:srgbClr val="4F4F4F"/>
    <a:srgbClr val="D9D9D9"/>
    <a:srgbClr val="E6E6E6"/>
    <a:srgbClr val="F2F2F2"/>
    <a:srgbClr val="CCCCCC"/>
    <a:srgbClr val="227FC7"/>
    <a:srgbClr val="98C8EE"/>
    <a:srgbClr val="164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0" autoAdjust="0"/>
    <p:restoredTop sz="93400" autoAdjust="0"/>
  </p:normalViewPr>
  <p:slideViewPr>
    <p:cSldViewPr>
      <p:cViewPr varScale="1">
        <p:scale>
          <a:sx n="63" d="100"/>
          <a:sy n="63" d="100"/>
        </p:scale>
        <p:origin x="744" y="52"/>
      </p:cViewPr>
      <p:guideLst>
        <p:guide orient="horz" pos="3675"/>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9.fntdata"/><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415143603133161E-2"/>
          <c:y val="8.0392156862745104E-2"/>
          <c:w val="0.95561357702349869"/>
          <c:h val="0.89411764705882357"/>
        </c:manualLayout>
      </c:layout>
      <c:barChart>
        <c:barDir val="col"/>
        <c:grouping val="clustered"/>
        <c:varyColors val="0"/>
        <c:ser>
          <c:idx val="0"/>
          <c:order val="0"/>
          <c:spPr>
            <a:solidFill>
              <a:schemeClr val="accent1"/>
            </a:solidFill>
            <a:ln>
              <a:noFill/>
            </a:ln>
          </c:spPr>
          <c:invertIfNegative val="0"/>
          <c:dLbls>
            <c:dLbl>
              <c:idx val="0"/>
              <c:layout>
                <c:manualLayout>
                  <c:x val="-3.1657963446475194E-2"/>
                  <c:y val="-0.11764705882352941"/>
                </c:manualLayout>
              </c:layout>
              <c:numFmt formatCode="#,##0;&quot;-&quot;#,##0" sourceLinked="0"/>
              <c:spPr>
                <a:noFill/>
                <a:ln>
                  <a:noFill/>
                </a:ln>
              </c:spPr>
              <c:txPr>
                <a:bodyPr wrap="none"/>
                <a:lstStyle/>
                <a:p>
                  <a:pPr>
                    <a:defRPr sz="1400" kern="1200">
                      <a:solidFill>
                        <a:srgbClr val="4F4F4F"/>
                      </a:solidFill>
                      <a:latin typeface="+mn-lt"/>
                      <a:ea typeface="Open Sans"/>
                      <a:cs typeface="Open San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87A-4788-90BF-1EECF598668C}"/>
                </c:ext>
              </c:extLst>
            </c:dLbl>
            <c:dLbl>
              <c:idx val="5"/>
              <c:layout>
                <c:manualLayout>
                  <c:x val="-3.981723237597911E-2"/>
                  <c:y val="-0.36127450980392156"/>
                </c:manualLayout>
              </c:layout>
              <c:numFmt formatCode="#,##0;&quot;-&quot;#,##0" sourceLinked="0"/>
              <c:spPr>
                <a:noFill/>
                <a:ln>
                  <a:noFill/>
                </a:ln>
              </c:spPr>
              <c:txPr>
                <a:bodyPr wrap="none"/>
                <a:lstStyle/>
                <a:p>
                  <a:pPr>
                    <a:defRPr sz="1400" kern="1200">
                      <a:solidFill>
                        <a:srgbClr val="4F4F4F"/>
                      </a:solidFill>
                      <a:latin typeface="+mn-lt"/>
                      <a:ea typeface="Open Sans"/>
                      <a:cs typeface="Open San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87A-4788-90BF-1EECF59866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5082.6000000000004</c:v>
                </c:pt>
                <c:pt idx="1">
                  <c:v>6467.8000000000047</c:v>
                </c:pt>
                <c:pt idx="2">
                  <c:v>9160.4000000000015</c:v>
                </c:pt>
                <c:pt idx="3">
                  <c:v>12840.6</c:v>
                </c:pt>
                <c:pt idx="4">
                  <c:v>16801.099999999999</c:v>
                </c:pt>
                <c:pt idx="5">
                  <c:v>21077.044716606215</c:v>
                </c:pt>
              </c:numCache>
            </c:numRef>
          </c:val>
          <c:extLst>
            <c:ext xmlns:c16="http://schemas.microsoft.com/office/drawing/2014/chart" uri="{C3380CC4-5D6E-409C-BE32-E72D297353CC}">
              <c16:uniqueId val="{00000002-C87A-4788-90BF-1EECF598668C}"/>
            </c:ext>
          </c:extLst>
        </c:ser>
        <c:ser>
          <c:idx val="1"/>
          <c:order val="1"/>
          <c:spPr>
            <a:solidFill>
              <a:schemeClr val="accent2"/>
            </a:solidFill>
            <a:ln>
              <a:noFill/>
            </a:ln>
          </c:spPr>
          <c:invertIfNegative val="0"/>
          <c:dLbls>
            <c:dLbl>
              <c:idx val="0"/>
              <c:layout>
                <c:manualLayout>
                  <c:x val="0"/>
                  <c:y val="-0.16029411764705884"/>
                </c:manualLayout>
              </c:layout>
              <c:numFmt formatCode="#,##0;&quot;-&quot;#,##0" sourceLinked="0"/>
              <c:spPr>
                <a:noFill/>
                <a:ln>
                  <a:noFill/>
                </a:ln>
              </c:spPr>
              <c:txPr>
                <a:bodyPr wrap="none"/>
                <a:lstStyle/>
                <a:p>
                  <a:pPr>
                    <a:defRPr sz="1400" kern="1200">
                      <a:solidFill>
                        <a:srgbClr val="4F4F4F"/>
                      </a:solidFill>
                      <a:latin typeface="+mn-lt"/>
                      <a:ea typeface="Open Sans"/>
                      <a:cs typeface="Open San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87A-4788-90BF-1EECF598668C}"/>
                </c:ext>
              </c:extLst>
            </c:dLbl>
            <c:dLbl>
              <c:idx val="5"/>
              <c:layout>
                <c:manualLayout>
                  <c:x val="0"/>
                  <c:y val="-0.48774509803921567"/>
                </c:manualLayout>
              </c:layout>
              <c:numFmt formatCode="#,##0;&quot;-&quot;#,##0" sourceLinked="0"/>
              <c:spPr>
                <a:noFill/>
                <a:ln>
                  <a:noFill/>
                </a:ln>
              </c:spPr>
              <c:txPr>
                <a:bodyPr wrap="none"/>
                <a:lstStyle/>
                <a:p>
                  <a:pPr>
                    <a:defRPr sz="1400" kern="1200">
                      <a:solidFill>
                        <a:srgbClr val="4F4F4F"/>
                      </a:solidFill>
                      <a:latin typeface="+mn-lt"/>
                      <a:ea typeface="Open Sans"/>
                      <a:cs typeface="Open San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87A-4788-90BF-1EECF59866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7842.5</c:v>
                </c:pt>
                <c:pt idx="1">
                  <c:v>9584.2999999999993</c:v>
                </c:pt>
                <c:pt idx="2">
                  <c:v>12803.6</c:v>
                </c:pt>
                <c:pt idx="3">
                  <c:v>17150.2</c:v>
                </c:pt>
                <c:pt idx="4">
                  <c:v>22976.799999999999</c:v>
                </c:pt>
                <c:pt idx="5">
                  <c:v>29387.3</c:v>
                </c:pt>
              </c:numCache>
            </c:numRef>
          </c:val>
          <c:extLst>
            <c:ext xmlns:c16="http://schemas.microsoft.com/office/drawing/2014/chart" uri="{C3380CC4-5D6E-409C-BE32-E72D297353CC}">
              <c16:uniqueId val="{00000005-C87A-4788-90BF-1EECF598668C}"/>
            </c:ext>
          </c:extLst>
        </c:ser>
        <c:dLbls>
          <c:showLegendKey val="0"/>
          <c:showVal val="0"/>
          <c:showCatName val="0"/>
          <c:showSerName val="0"/>
          <c:showPercent val="0"/>
          <c:showBubbleSize val="0"/>
        </c:dLbls>
        <c:gapWidth val="200"/>
        <c:axId val="812619055"/>
        <c:axId val="1"/>
      </c:barChart>
      <c:catAx>
        <c:axId val="81261905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9387.3"/>
          <c:min val="0"/>
        </c:scaling>
        <c:delete val="1"/>
        <c:axPos val="l"/>
        <c:numFmt formatCode="General" sourceLinked="1"/>
        <c:majorTickMark val="out"/>
        <c:minorTickMark val="none"/>
        <c:tickLblPos val="nextTo"/>
        <c:crossAx val="812619055"/>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0551181102364"/>
          <c:y val="0.1843721508495649"/>
          <c:w val="0.37395275590551175"/>
          <c:h val="0.63580331848550675"/>
        </c:manualLayout>
      </c:layout>
      <c:doughnutChart>
        <c:varyColors val="1"/>
        <c:ser>
          <c:idx val="0"/>
          <c:order val="0"/>
          <c:tx>
            <c:strRef>
              <c:f>Sheet1!$B$1</c:f>
              <c:strCache>
                <c:ptCount val="1"/>
                <c:pt idx="0">
                  <c:v>2021H1</c:v>
                </c:pt>
              </c:strCache>
            </c:strRef>
          </c:tx>
          <c:explosion val="1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7279-4772-88DF-B5CC5712E63F}"/>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7279-4772-88DF-B5CC5712E63F}"/>
              </c:ext>
            </c:extLst>
          </c:dPt>
          <c:dPt>
            <c:idx val="2"/>
            <c:bubble3D val="0"/>
            <c:explosion val="0"/>
            <c:spPr>
              <a:solidFill>
                <a:schemeClr val="accent3"/>
              </a:solidFill>
              <a:ln w="19050">
                <a:solidFill>
                  <a:schemeClr val="lt1"/>
                </a:solidFill>
              </a:ln>
              <a:effectLst/>
            </c:spPr>
            <c:extLst>
              <c:ext xmlns:c16="http://schemas.microsoft.com/office/drawing/2014/chart" uri="{C3380CC4-5D6E-409C-BE32-E72D297353CC}">
                <c16:uniqueId val="{00000005-7279-4772-88DF-B5CC5712E63F}"/>
              </c:ext>
            </c:extLst>
          </c:dPt>
          <c:dPt>
            <c:idx val="3"/>
            <c:bubble3D val="0"/>
            <c:explosion val="0"/>
            <c:spPr>
              <a:solidFill>
                <a:schemeClr val="accent4"/>
              </a:solidFill>
              <a:ln w="19050">
                <a:solidFill>
                  <a:schemeClr val="lt1"/>
                </a:solidFill>
              </a:ln>
              <a:effectLst/>
            </c:spPr>
            <c:extLst>
              <c:ext xmlns:c16="http://schemas.microsoft.com/office/drawing/2014/chart" uri="{C3380CC4-5D6E-409C-BE32-E72D297353CC}">
                <c16:uniqueId val="{00000007-7279-4772-88DF-B5CC5712E63F}"/>
              </c:ext>
            </c:extLst>
          </c:dPt>
          <c:dPt>
            <c:idx val="4"/>
            <c:bubble3D val="0"/>
            <c:explosion val="0"/>
            <c:spPr>
              <a:solidFill>
                <a:schemeClr val="accent5"/>
              </a:solidFill>
              <a:ln w="19050">
                <a:solidFill>
                  <a:schemeClr val="lt1"/>
                </a:solidFill>
              </a:ln>
              <a:effectLst/>
            </c:spPr>
            <c:extLst>
              <c:ext xmlns:c16="http://schemas.microsoft.com/office/drawing/2014/chart" uri="{C3380CC4-5D6E-409C-BE32-E72D297353CC}">
                <c16:uniqueId val="{00000009-7279-4772-88DF-B5CC5712E63F}"/>
              </c:ext>
            </c:extLst>
          </c:dPt>
          <c:dLbls>
            <c:dLbl>
              <c:idx val="0"/>
              <c:layout>
                <c:manualLayout>
                  <c:x val="8.0012719563900672E-2"/>
                  <c:y val="1.6399191877331121E-2"/>
                </c:manualLayout>
              </c:layout>
              <c:showLegendKey val="0"/>
              <c:showVal val="1"/>
              <c:showCatName val="0"/>
              <c:showSerName val="0"/>
              <c:showPercent val="0"/>
              <c:showBubbleSize val="0"/>
              <c:extLst>
                <c:ext xmlns:c15="http://schemas.microsoft.com/office/drawing/2012/chart" uri="{CE6537A1-D6FC-4f65-9D91-7224C49458BB}">
                  <c15:layout>
                    <c:manualLayout>
                      <c:w val="0.22104891396906823"/>
                      <c:h val="0.26765601316768867"/>
                    </c:manualLayout>
                  </c15:layout>
                </c:ext>
                <c:ext xmlns:c16="http://schemas.microsoft.com/office/drawing/2014/chart" uri="{C3380CC4-5D6E-409C-BE32-E72D297353CC}">
                  <c16:uniqueId val="{00000001-7279-4772-88DF-B5CC5712E63F}"/>
                </c:ext>
              </c:extLst>
            </c:dLbl>
            <c:dLbl>
              <c:idx val="1"/>
              <c:layout>
                <c:manualLayout>
                  <c:x val="-3.7393095093882493E-2"/>
                  <c:y val="0.102898535709352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9-4772-88DF-B5CC5712E63F}"/>
                </c:ext>
              </c:extLst>
            </c:dLbl>
            <c:dLbl>
              <c:idx val="2"/>
              <c:layout>
                <c:manualLayout>
                  <c:x val="-7.972481324449833E-2"/>
                  <c:y val="1.8267371183865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9-4772-88DF-B5CC5712E63F}"/>
                </c:ext>
              </c:extLst>
            </c:dLbl>
            <c:dLbl>
              <c:idx val="3"/>
              <c:layout>
                <c:manualLayout>
                  <c:x val="-3.0329194427619673E-2"/>
                  <c:y val="-0.12664151356080489"/>
                </c:manualLayout>
              </c:layout>
              <c:showLegendKey val="0"/>
              <c:showVal val="1"/>
              <c:showCatName val="0"/>
              <c:showSerName val="0"/>
              <c:showPercent val="0"/>
              <c:showBubbleSize val="0"/>
              <c:extLst>
                <c:ext xmlns:c15="http://schemas.microsoft.com/office/drawing/2012/chart" uri="{CE6537A1-D6FC-4f65-9D91-7224C49458BB}">
                  <c15:layout>
                    <c:manualLayout>
                      <c:w val="0.15602564102564101"/>
                      <c:h val="0.27010982179859094"/>
                    </c:manualLayout>
                  </c15:layout>
                </c:ext>
                <c:ext xmlns:c16="http://schemas.microsoft.com/office/drawing/2014/chart" uri="{C3380CC4-5D6E-409C-BE32-E72D297353CC}">
                  <c16:uniqueId val="{00000007-7279-4772-88DF-B5CC5712E63F}"/>
                </c:ext>
              </c:extLst>
            </c:dLbl>
            <c:dLbl>
              <c:idx val="4"/>
              <c:layout>
                <c:manualLayout>
                  <c:x val="2.5358166767615587E-2"/>
                  <c:y val="-0.1325177856057467"/>
                </c:manualLayout>
              </c:layout>
              <c:showLegendKey val="0"/>
              <c:showVal val="1"/>
              <c:showCatName val="0"/>
              <c:showSerName val="0"/>
              <c:showPercent val="0"/>
              <c:showBubbleSize val="0"/>
              <c:extLst>
                <c:ext xmlns:c15="http://schemas.microsoft.com/office/drawing/2012/chart" uri="{CE6537A1-D6FC-4f65-9D91-7224C49458BB}">
                  <c15:layout>
                    <c:manualLayout>
                      <c:w val="0.13670771455432898"/>
                      <c:h val="0.20794291338582677"/>
                    </c:manualLayout>
                  </c15:layout>
                </c:ext>
                <c:ext xmlns:c16="http://schemas.microsoft.com/office/drawing/2014/chart" uri="{C3380CC4-5D6E-409C-BE32-E72D297353CC}">
                  <c16:uniqueId val="{00000009-7279-4772-88DF-B5CC5712E63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阿里云</c:v>
                </c:pt>
                <c:pt idx="1">
                  <c:v>百度智能云</c:v>
                </c:pt>
                <c:pt idx="2">
                  <c:v>华为云</c:v>
                </c:pt>
                <c:pt idx="3">
                  <c:v>其他</c:v>
                </c:pt>
                <c:pt idx="4">
                  <c:v>腾讯云</c:v>
                </c:pt>
              </c:strCache>
            </c:strRef>
          </c:cat>
          <c:val>
            <c:numRef>
              <c:f>Sheet1!$B$2:$B$6</c:f>
              <c:numCache>
                <c:formatCode>0%</c:formatCode>
                <c:ptCount val="5"/>
                <c:pt idx="0">
                  <c:v>0.32423279464786686</c:v>
                </c:pt>
                <c:pt idx="1">
                  <c:v>0.31475736509589913</c:v>
                </c:pt>
                <c:pt idx="2">
                  <c:v>0.28829359238543817</c:v>
                </c:pt>
                <c:pt idx="3">
                  <c:v>5.146069055400819E-2</c:v>
                </c:pt>
                <c:pt idx="4">
                  <c:v>2.1255557316787816E-2</c:v>
                </c:pt>
              </c:numCache>
            </c:numRef>
          </c:val>
          <c:extLst>
            <c:ext xmlns:c16="http://schemas.microsoft.com/office/drawing/2014/chart" uri="{C3380CC4-5D6E-409C-BE32-E72D297353CC}">
              <c16:uniqueId val="{0000000A-7279-4772-88DF-B5CC5712E63F}"/>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r"/>
      <c:layout>
        <c:manualLayout>
          <c:xMode val="edge"/>
          <c:yMode val="edge"/>
          <c:x val="0.75459983848172829"/>
          <c:y val="0.26243948673082529"/>
          <c:w val="0.18300000000000002"/>
          <c:h val="0.4420379196021549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ea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0551181102364"/>
          <c:y val="0.1843721508495649"/>
          <c:w val="0.37395275590551175"/>
          <c:h val="0.63580331848550675"/>
        </c:manualLayout>
      </c:layout>
      <c:doughnutChart>
        <c:varyColors val="1"/>
        <c:ser>
          <c:idx val="0"/>
          <c:order val="0"/>
          <c:tx>
            <c:strRef>
              <c:f>Sheet1!$B$1</c:f>
              <c:strCache>
                <c:ptCount val="1"/>
                <c:pt idx="0">
                  <c:v>2021H1</c:v>
                </c:pt>
              </c:strCache>
            </c:strRef>
          </c:tx>
          <c:explosion val="1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7279-4772-88DF-B5CC5712E63F}"/>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7279-4772-88DF-B5CC5712E63F}"/>
              </c:ext>
            </c:extLst>
          </c:dPt>
          <c:dPt>
            <c:idx val="2"/>
            <c:bubble3D val="0"/>
            <c:explosion val="0"/>
            <c:spPr>
              <a:solidFill>
                <a:schemeClr val="accent3"/>
              </a:solidFill>
              <a:ln w="19050">
                <a:solidFill>
                  <a:schemeClr val="lt1"/>
                </a:solidFill>
              </a:ln>
              <a:effectLst/>
            </c:spPr>
            <c:extLst>
              <c:ext xmlns:c16="http://schemas.microsoft.com/office/drawing/2014/chart" uri="{C3380CC4-5D6E-409C-BE32-E72D297353CC}">
                <c16:uniqueId val="{00000005-7279-4772-88DF-B5CC5712E63F}"/>
              </c:ext>
            </c:extLst>
          </c:dPt>
          <c:dPt>
            <c:idx val="3"/>
            <c:bubble3D val="0"/>
            <c:explosion val="0"/>
            <c:spPr>
              <a:solidFill>
                <a:schemeClr val="accent4"/>
              </a:solidFill>
              <a:ln w="19050">
                <a:solidFill>
                  <a:schemeClr val="lt1"/>
                </a:solidFill>
              </a:ln>
              <a:effectLst/>
            </c:spPr>
            <c:extLst>
              <c:ext xmlns:c16="http://schemas.microsoft.com/office/drawing/2014/chart" uri="{C3380CC4-5D6E-409C-BE32-E72D297353CC}">
                <c16:uniqueId val="{00000007-7279-4772-88DF-B5CC5712E63F}"/>
              </c:ext>
            </c:extLst>
          </c:dPt>
          <c:dPt>
            <c:idx val="4"/>
            <c:bubble3D val="0"/>
            <c:explosion val="0"/>
            <c:spPr>
              <a:solidFill>
                <a:schemeClr val="accent5"/>
              </a:solidFill>
              <a:ln w="19050">
                <a:solidFill>
                  <a:schemeClr val="lt1"/>
                </a:solidFill>
              </a:ln>
              <a:effectLst/>
            </c:spPr>
            <c:extLst>
              <c:ext xmlns:c16="http://schemas.microsoft.com/office/drawing/2014/chart" uri="{C3380CC4-5D6E-409C-BE32-E72D297353CC}">
                <c16:uniqueId val="{00000009-7279-4772-88DF-B5CC5712E63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355-46E6-9A79-F3F306B8ABF2}"/>
              </c:ext>
            </c:extLst>
          </c:dPt>
          <c:dLbls>
            <c:dLbl>
              <c:idx val="0"/>
              <c:layout>
                <c:manualLayout>
                  <c:x val="8.0012719563900672E-2"/>
                  <c:y val="1.6399191877331121E-2"/>
                </c:manualLayout>
              </c:layout>
              <c:showLegendKey val="0"/>
              <c:showVal val="1"/>
              <c:showCatName val="0"/>
              <c:showSerName val="0"/>
              <c:showPercent val="0"/>
              <c:showBubbleSize val="0"/>
              <c:extLst>
                <c:ext xmlns:c15="http://schemas.microsoft.com/office/drawing/2012/chart" uri="{CE6537A1-D6FC-4f65-9D91-7224C49458BB}">
                  <c15:layout>
                    <c:manualLayout>
                      <c:w val="0.22104891396906823"/>
                      <c:h val="0.26765601316768867"/>
                    </c:manualLayout>
                  </c15:layout>
                </c:ext>
                <c:ext xmlns:c16="http://schemas.microsoft.com/office/drawing/2014/chart" uri="{C3380CC4-5D6E-409C-BE32-E72D297353CC}">
                  <c16:uniqueId val="{00000001-7279-4772-88DF-B5CC5712E63F}"/>
                </c:ext>
              </c:extLst>
            </c:dLbl>
            <c:dLbl>
              <c:idx val="1"/>
              <c:layout>
                <c:manualLayout>
                  <c:x val="6.5171108419139825E-2"/>
                  <c:y val="7.7435476815397988E-2"/>
                </c:manualLayout>
              </c:layout>
              <c:showLegendKey val="0"/>
              <c:showVal val="1"/>
              <c:showCatName val="0"/>
              <c:showSerName val="0"/>
              <c:showPercent val="0"/>
              <c:showBubbleSize val="0"/>
              <c:extLst>
                <c:ext xmlns:c15="http://schemas.microsoft.com/office/drawing/2012/chart" uri="{CE6537A1-D6FC-4f65-9D91-7224C49458BB}">
                  <c15:layout>
                    <c:manualLayout>
                      <c:w val="9.6410256410256398E-2"/>
                      <c:h val="0.12194444444444444"/>
                    </c:manualLayout>
                  </c15:layout>
                </c:ext>
                <c:ext xmlns:c16="http://schemas.microsoft.com/office/drawing/2014/chart" uri="{C3380CC4-5D6E-409C-BE32-E72D297353CC}">
                  <c16:uniqueId val="{00000003-7279-4772-88DF-B5CC5712E63F}"/>
                </c:ext>
              </c:extLst>
            </c:dLbl>
            <c:dLbl>
              <c:idx val="2"/>
              <c:layout>
                <c:manualLayout>
                  <c:x val="-7.972481324449833E-2"/>
                  <c:y val="1.8267371183865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9-4772-88DF-B5CC5712E63F}"/>
                </c:ext>
              </c:extLst>
            </c:dLbl>
            <c:dLbl>
              <c:idx val="3"/>
              <c:layout>
                <c:manualLayout>
                  <c:x val="-8.6739450837876028E-2"/>
                  <c:y val="-8.0345178892112207E-2"/>
                </c:manualLayout>
              </c:layout>
              <c:showLegendKey val="0"/>
              <c:showVal val="1"/>
              <c:showCatName val="0"/>
              <c:showSerName val="0"/>
              <c:showPercent val="0"/>
              <c:showBubbleSize val="0"/>
              <c:extLst>
                <c:ext xmlns:c15="http://schemas.microsoft.com/office/drawing/2012/chart" uri="{CE6537A1-D6FC-4f65-9D91-7224C49458BB}">
                  <c15:layout>
                    <c:manualLayout>
                      <c:w val="0.15602564102564101"/>
                      <c:h val="0.27010982179859094"/>
                    </c:manualLayout>
                  </c15:layout>
                </c:ext>
                <c:ext xmlns:c16="http://schemas.microsoft.com/office/drawing/2014/chart" uri="{C3380CC4-5D6E-409C-BE32-E72D297353CC}">
                  <c16:uniqueId val="{00000007-7279-4772-88DF-B5CC5712E63F}"/>
                </c:ext>
              </c:extLst>
            </c:dLbl>
            <c:dLbl>
              <c:idx val="4"/>
              <c:layout>
                <c:manualLayout>
                  <c:x val="-3.8744397334948562E-2"/>
                  <c:y val="-0.12325860309128026"/>
                </c:manualLayout>
              </c:layout>
              <c:showLegendKey val="0"/>
              <c:showVal val="1"/>
              <c:showCatName val="0"/>
              <c:showSerName val="0"/>
              <c:showPercent val="0"/>
              <c:showBubbleSize val="0"/>
              <c:extLst>
                <c:ext xmlns:c15="http://schemas.microsoft.com/office/drawing/2012/chart" uri="{CE6537A1-D6FC-4f65-9D91-7224C49458BB}">
                  <c15:layout>
                    <c:manualLayout>
                      <c:w val="0.13670771455432898"/>
                      <c:h val="0.20794291338582677"/>
                    </c:manualLayout>
                  </c15:layout>
                </c:ext>
                <c:ext xmlns:c16="http://schemas.microsoft.com/office/drawing/2014/chart" uri="{C3380CC4-5D6E-409C-BE32-E72D297353CC}">
                  <c16:uniqueId val="{00000009-7279-4772-88DF-B5CC5712E63F}"/>
                </c:ext>
              </c:extLst>
            </c:dLbl>
            <c:dLbl>
              <c:idx val="5"/>
              <c:layout>
                <c:manualLayout>
                  <c:x val="2.3076923076922985E-2"/>
                  <c:y val="-0.10185185185185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55-46E6-9A79-F3F306B8ABF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Sheet1!$A$2:$A$7</c:f>
              <c:strCache>
                <c:ptCount val="6"/>
                <c:pt idx="0">
                  <c:v>华为云</c:v>
                </c:pt>
                <c:pt idx="1">
                  <c:v>阿里云</c:v>
                </c:pt>
                <c:pt idx="2">
                  <c:v>百度智能云</c:v>
                </c:pt>
                <c:pt idx="3">
                  <c:v>亚马逊云科技</c:v>
                </c:pt>
                <c:pt idx="4">
                  <c:v>腾讯云</c:v>
                </c:pt>
                <c:pt idx="5">
                  <c:v>其他</c:v>
                </c:pt>
              </c:strCache>
            </c:strRef>
          </c:cat>
          <c:val>
            <c:numRef>
              <c:f>Sheet1!$B$2:$B$7</c:f>
              <c:numCache>
                <c:formatCode>0%</c:formatCode>
                <c:ptCount val="6"/>
                <c:pt idx="0">
                  <c:v>0.32813998619868412</c:v>
                </c:pt>
                <c:pt idx="1">
                  <c:v>0.31193963294478727</c:v>
                </c:pt>
                <c:pt idx="2">
                  <c:v>0.17454678621163844</c:v>
                </c:pt>
                <c:pt idx="3">
                  <c:v>0.10712212669807254</c:v>
                </c:pt>
                <c:pt idx="4">
                  <c:v>5.7427424759162043E-2</c:v>
                </c:pt>
                <c:pt idx="5">
                  <c:v>2.0824043187655548E-2</c:v>
                </c:pt>
              </c:numCache>
            </c:numRef>
          </c:val>
          <c:extLst>
            <c:ext xmlns:c16="http://schemas.microsoft.com/office/drawing/2014/chart" uri="{C3380CC4-5D6E-409C-BE32-E72D297353CC}">
              <c16:uniqueId val="{0000000A-7279-4772-88DF-B5CC5712E63F}"/>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r"/>
      <c:layout>
        <c:manualLayout>
          <c:xMode val="edge"/>
          <c:yMode val="edge"/>
          <c:x val="0.72895881284070274"/>
          <c:y val="0.12355059784193645"/>
          <c:w val="0.20864102564102566"/>
          <c:h val="0.7375605132691747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69112508735149E-2"/>
          <c:y val="2.6845637583892617E-2"/>
          <c:w val="0.9636617749825297"/>
          <c:h val="0.94630872483221473"/>
        </c:manualLayout>
      </c:layout>
      <c:barChart>
        <c:barDir val="col"/>
        <c:grouping val="stacked"/>
        <c:varyColors val="0"/>
        <c:ser>
          <c:idx val="0"/>
          <c:order val="0"/>
          <c:spPr>
            <a:solidFill>
              <a:schemeClr val="accent1"/>
            </a:solidFill>
            <a:ln w="9525" algn="ctr">
              <a:solidFill>
                <a:schemeClr val="tx1"/>
              </a:solidFill>
              <a:prstDash val="solid"/>
            </a:ln>
          </c:spPr>
          <c:invertIfNegative val="0"/>
          <c:val>
            <c:numRef>
              <c:f>Sheet1!$A$1:$F$1</c:f>
              <c:numCache>
                <c:formatCode>General</c:formatCode>
                <c:ptCount val="6"/>
                <c:pt idx="0">
                  <c:v>4403.5</c:v>
                </c:pt>
                <c:pt idx="1">
                  <c:v>5401.5214714847043</c:v>
                </c:pt>
                <c:pt idx="2">
                  <c:v>7323.5530320098715</c:v>
                </c:pt>
                <c:pt idx="3">
                  <c:v>9538.8023032265719</c:v>
                </c:pt>
                <c:pt idx="4">
                  <c:v>11432.26348328414</c:v>
                </c:pt>
                <c:pt idx="5">
                  <c:v>14152.502512289724</c:v>
                </c:pt>
              </c:numCache>
            </c:numRef>
          </c:val>
          <c:extLst>
            <c:ext xmlns:c16="http://schemas.microsoft.com/office/drawing/2014/chart" uri="{C3380CC4-5D6E-409C-BE32-E72D297353CC}">
              <c16:uniqueId val="{00000000-2733-4DF9-B14C-09C8935FEEDF}"/>
            </c:ext>
          </c:extLst>
        </c:ser>
        <c:ser>
          <c:idx val="1"/>
          <c:order val="1"/>
          <c:spPr>
            <a:solidFill>
              <a:schemeClr val="accent2"/>
            </a:solidFill>
            <a:ln w="9525" algn="ctr">
              <a:solidFill>
                <a:schemeClr val="tx1"/>
              </a:solidFill>
              <a:prstDash val="solid"/>
            </a:ln>
          </c:spPr>
          <c:invertIfNegative val="0"/>
          <c:val>
            <c:numRef>
              <c:f>Sheet1!$A$2:$F$2</c:f>
              <c:numCache>
                <c:formatCode>General</c:formatCode>
                <c:ptCount val="6"/>
                <c:pt idx="0">
                  <c:v>679.10000000000036</c:v>
                </c:pt>
                <c:pt idx="1">
                  <c:v>1066.2785285153004</c:v>
                </c:pt>
                <c:pt idx="2">
                  <c:v>1836.84696799013</c:v>
                </c:pt>
                <c:pt idx="3">
                  <c:v>3301.7976967734285</c:v>
                </c:pt>
                <c:pt idx="4">
                  <c:v>5368.836516715859</c:v>
                </c:pt>
                <c:pt idx="5">
                  <c:v>6924.5422043164908</c:v>
                </c:pt>
              </c:numCache>
            </c:numRef>
          </c:val>
          <c:extLst>
            <c:ext xmlns:c16="http://schemas.microsoft.com/office/drawing/2014/chart" uri="{C3380CC4-5D6E-409C-BE32-E72D297353CC}">
              <c16:uniqueId val="{00000001-2733-4DF9-B14C-09C8935FEEDF}"/>
            </c:ext>
          </c:extLst>
        </c:ser>
        <c:dLbls>
          <c:showLegendKey val="0"/>
          <c:showVal val="0"/>
          <c:showCatName val="0"/>
          <c:showSerName val="0"/>
          <c:showPercent val="0"/>
          <c:showBubbleSize val="0"/>
        </c:dLbls>
        <c:gapWidth val="80"/>
        <c:overlap val="100"/>
        <c:axId val="201317343"/>
        <c:axId val="1"/>
      </c:barChart>
      <c:catAx>
        <c:axId val="2013173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1077.044716606215"/>
          <c:min val="0"/>
        </c:scaling>
        <c:delete val="1"/>
        <c:axPos val="l"/>
        <c:numFmt formatCode="General" sourceLinked="1"/>
        <c:majorTickMark val="out"/>
        <c:minorTickMark val="none"/>
        <c:tickLblPos val="nextTo"/>
        <c:crossAx val="201317343"/>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1297520638968"/>
          <c:y val="0.22749674538549045"/>
          <c:w val="0.76828876273101454"/>
          <c:h val="0.54772941019242483"/>
        </c:manualLayout>
      </c:layout>
      <c:barChart>
        <c:barDir val="col"/>
        <c:grouping val="stacked"/>
        <c:varyColors val="0"/>
        <c:ser>
          <c:idx val="0"/>
          <c:order val="0"/>
          <c:tx>
            <c:strRef>
              <c:f>Sheet1!$B$1</c:f>
              <c:strCache>
                <c:ptCount val="1"/>
                <c:pt idx="0">
                  <c:v>政府 </c:v>
                </c:pt>
              </c:strCache>
            </c:strRef>
          </c:tx>
          <c:spPr>
            <a:solidFill>
              <a:schemeClr val="accent1"/>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Sheet1!$B$2:$B$7</c:f>
              <c:numCache>
                <c:formatCode>0.0</c:formatCode>
                <c:ptCount val="6"/>
                <c:pt idx="0">
                  <c:v>1307.62219777634</c:v>
                </c:pt>
                <c:pt idx="1">
                  <c:v>1614.5860736409002</c:v>
                </c:pt>
                <c:pt idx="2">
                  <c:v>2164.7219562779087</c:v>
                </c:pt>
                <c:pt idx="3">
                  <c:v>2840.2855376493467</c:v>
                </c:pt>
                <c:pt idx="4">
                  <c:v>3573.2698843453127</c:v>
                </c:pt>
                <c:pt idx="5">
                  <c:v>4251.3080840242246</c:v>
                </c:pt>
              </c:numCache>
            </c:numRef>
          </c:val>
          <c:extLst>
            <c:ext xmlns:c16="http://schemas.microsoft.com/office/drawing/2014/chart" uri="{C3380CC4-5D6E-409C-BE32-E72D297353CC}">
              <c16:uniqueId val="{00000000-6D03-4CD5-BE6F-CFBAC46E2143}"/>
            </c:ext>
          </c:extLst>
        </c:ser>
        <c:ser>
          <c:idx val="1"/>
          <c:order val="1"/>
          <c:tx>
            <c:strRef>
              <c:f>Sheet1!$C$1</c:f>
              <c:strCache>
                <c:ptCount val="1"/>
                <c:pt idx="0">
                  <c:v>金融</c:v>
                </c:pt>
              </c:strCache>
            </c:strRef>
          </c:tx>
          <c:spPr>
            <a:solidFill>
              <a:schemeClr val="accent2"/>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Sheet1!$C$2:$C$7</c:f>
              <c:numCache>
                <c:formatCode>0.0</c:formatCode>
                <c:ptCount val="6"/>
                <c:pt idx="0">
                  <c:v>706.56418524745698</c:v>
                </c:pt>
                <c:pt idx="1">
                  <c:v>904.6283139158096</c:v>
                </c:pt>
                <c:pt idx="2">
                  <c:v>1214.9117897276367</c:v>
                </c:pt>
                <c:pt idx="3">
                  <c:v>1615.4316013707507</c:v>
                </c:pt>
                <c:pt idx="4">
                  <c:v>2101.4510928187879</c:v>
                </c:pt>
                <c:pt idx="5">
                  <c:v>2620.9549628284421</c:v>
                </c:pt>
              </c:numCache>
            </c:numRef>
          </c:val>
          <c:extLst>
            <c:ext xmlns:c16="http://schemas.microsoft.com/office/drawing/2014/chart" uri="{C3380CC4-5D6E-409C-BE32-E72D297353CC}">
              <c16:uniqueId val="{00000001-6D03-4CD5-BE6F-CFBAC46E2143}"/>
            </c:ext>
          </c:extLst>
        </c:ser>
        <c:ser>
          <c:idx val="2"/>
          <c:order val="2"/>
          <c:tx>
            <c:strRef>
              <c:f>Sheet1!$D$1</c:f>
              <c:strCache>
                <c:ptCount val="1"/>
                <c:pt idx="0">
                  <c:v>其他</c:v>
                </c:pt>
              </c:strCache>
            </c:strRef>
          </c:tx>
          <c:spPr>
            <a:solidFill>
              <a:schemeClr val="accent3"/>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Sheet1!$D$2:$D$7</c:f>
              <c:numCache>
                <c:formatCode>0.0</c:formatCode>
                <c:ptCount val="6"/>
                <c:pt idx="0">
                  <c:v>525.99991906733601</c:v>
                </c:pt>
                <c:pt idx="1">
                  <c:v>667.45582601094281</c:v>
                </c:pt>
                <c:pt idx="2">
                  <c:v>1005.6414407550844</c:v>
                </c:pt>
                <c:pt idx="3">
                  <c:v>1523.5601231823653</c:v>
                </c:pt>
                <c:pt idx="4">
                  <c:v>1940.0526694990267</c:v>
                </c:pt>
                <c:pt idx="5">
                  <c:v>2445.8275175849053</c:v>
                </c:pt>
              </c:numCache>
            </c:numRef>
          </c:val>
          <c:extLst>
            <c:ext xmlns:c16="http://schemas.microsoft.com/office/drawing/2014/chart" uri="{C3380CC4-5D6E-409C-BE32-E72D297353CC}">
              <c16:uniqueId val="{00000002-6D03-4CD5-BE6F-CFBAC46E2143}"/>
            </c:ext>
          </c:extLst>
        </c:ser>
        <c:ser>
          <c:idx val="3"/>
          <c:order val="3"/>
          <c:tx>
            <c:strRef>
              <c:f>Sheet1!$E$1</c:f>
              <c:strCache>
                <c:ptCount val="1"/>
                <c:pt idx="0">
                  <c:v>医疗</c:v>
                </c:pt>
              </c:strCache>
            </c:strRef>
          </c:tx>
          <c:spPr>
            <a:solidFill>
              <a:schemeClr val="accent4"/>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Sheet1!$E$2:$E$7</c:f>
              <c:numCache>
                <c:formatCode>0.0</c:formatCode>
                <c:ptCount val="6"/>
                <c:pt idx="0">
                  <c:v>419.02252759517597</c:v>
                </c:pt>
                <c:pt idx="1">
                  <c:v>565.49017769672537</c:v>
                </c:pt>
                <c:pt idx="2">
                  <c:v>778.63303070704512</c:v>
                </c:pt>
                <c:pt idx="3">
                  <c:v>1036.7503056404553</c:v>
                </c:pt>
                <c:pt idx="4">
                  <c:v>1295.9460624299288</c:v>
                </c:pt>
                <c:pt idx="5">
                  <c:v>1555.7948947910802</c:v>
                </c:pt>
              </c:numCache>
            </c:numRef>
          </c:val>
          <c:extLst>
            <c:ext xmlns:c16="http://schemas.microsoft.com/office/drawing/2014/chart" uri="{C3380CC4-5D6E-409C-BE32-E72D297353CC}">
              <c16:uniqueId val="{00000003-6D03-4CD5-BE6F-CFBAC46E2143}"/>
            </c:ext>
          </c:extLst>
        </c:ser>
        <c:ser>
          <c:idx val="4"/>
          <c:order val="4"/>
          <c:tx>
            <c:strRef>
              <c:f>Sheet1!$F$1</c:f>
              <c:strCache>
                <c:ptCount val="1"/>
                <c:pt idx="0">
                  <c:v>互联网</c:v>
                </c:pt>
              </c:strCache>
            </c:strRef>
          </c:tx>
          <c:spPr>
            <a:solidFill>
              <a:schemeClr val="accent5"/>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Sheet1!$F$2:$F$7</c:f>
              <c:numCache>
                <c:formatCode>0.0</c:formatCode>
                <c:ptCount val="6"/>
                <c:pt idx="0">
                  <c:v>364.77432803065301</c:v>
                </c:pt>
                <c:pt idx="1">
                  <c:v>445.2954890051098</c:v>
                </c:pt>
                <c:pt idx="2">
                  <c:v>589.33011660635304</c:v>
                </c:pt>
                <c:pt idx="3">
                  <c:v>774.01968139297946</c:v>
                </c:pt>
                <c:pt idx="4">
                  <c:v>941.32557089750412</c:v>
                </c:pt>
                <c:pt idx="5">
                  <c:v>1128.8969273606899</c:v>
                </c:pt>
              </c:numCache>
            </c:numRef>
          </c:val>
          <c:extLst>
            <c:ext xmlns:c16="http://schemas.microsoft.com/office/drawing/2014/chart" uri="{C3380CC4-5D6E-409C-BE32-E72D297353CC}">
              <c16:uniqueId val="{00000004-6D03-4CD5-BE6F-CFBAC46E2143}"/>
            </c:ext>
          </c:extLst>
        </c:ser>
        <c:ser>
          <c:idx val="5"/>
          <c:order val="5"/>
          <c:tx>
            <c:strRef>
              <c:f>Sheet1!$G$1</c:f>
              <c:strCache>
                <c:ptCount val="1"/>
                <c:pt idx="0">
                  <c:v>汽车</c:v>
                </c:pt>
              </c:strCache>
            </c:strRef>
          </c:tx>
          <c:spPr>
            <a:solidFill>
              <a:schemeClr val="accent6"/>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Sheet1!$G$2:$G$7</c:f>
              <c:numCache>
                <c:formatCode>0.0</c:formatCode>
                <c:ptCount val="6"/>
                <c:pt idx="0">
                  <c:v>271.76250856751074</c:v>
                </c:pt>
                <c:pt idx="1">
                  <c:v>375.79117997256964</c:v>
                </c:pt>
                <c:pt idx="2">
                  <c:v>612.20543034304706</c:v>
                </c:pt>
                <c:pt idx="3">
                  <c:v>954.78945077336277</c:v>
                </c:pt>
                <c:pt idx="4">
                  <c:v>1314.3859314332922</c:v>
                </c:pt>
                <c:pt idx="5">
                  <c:v>1757.1318896629018</c:v>
                </c:pt>
              </c:numCache>
            </c:numRef>
          </c:val>
          <c:extLst>
            <c:ext xmlns:c16="http://schemas.microsoft.com/office/drawing/2014/chart" uri="{C3380CC4-5D6E-409C-BE32-E72D297353CC}">
              <c16:uniqueId val="{00000005-6D03-4CD5-BE6F-CFBAC46E2143}"/>
            </c:ext>
          </c:extLst>
        </c:ser>
        <c:ser>
          <c:idx val="6"/>
          <c:order val="6"/>
          <c:tx>
            <c:strRef>
              <c:f>Sheet1!$H$1</c:f>
              <c:strCache>
                <c:ptCount val="1"/>
                <c:pt idx="0">
                  <c:v>智能建筑/家居</c:v>
                </c:pt>
              </c:strCache>
            </c:strRef>
          </c:tx>
          <c:spPr>
            <a:solidFill>
              <a:schemeClr val="accent1">
                <a:lumMod val="60000"/>
              </a:schemeClr>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Sheet1!$H$2:$H$7</c:f>
              <c:numCache>
                <c:formatCode>0.0</c:formatCode>
                <c:ptCount val="6"/>
                <c:pt idx="0">
                  <c:v>252.12162663797301</c:v>
                </c:pt>
                <c:pt idx="1">
                  <c:v>324.7108743161167</c:v>
                </c:pt>
                <c:pt idx="2">
                  <c:v>489.20215436056975</c:v>
                </c:pt>
                <c:pt idx="3">
                  <c:v>735.66556913957561</c:v>
                </c:pt>
                <c:pt idx="4">
                  <c:v>1029.361074526465</c:v>
                </c:pt>
                <c:pt idx="5">
                  <c:v>1318.6183263745215</c:v>
                </c:pt>
              </c:numCache>
            </c:numRef>
          </c:val>
          <c:extLst>
            <c:ext xmlns:c16="http://schemas.microsoft.com/office/drawing/2014/chart" uri="{C3380CC4-5D6E-409C-BE32-E72D297353CC}">
              <c16:uniqueId val="{00000006-6D03-4CD5-BE6F-CFBAC46E2143}"/>
            </c:ext>
          </c:extLst>
        </c:ser>
        <c:ser>
          <c:idx val="7"/>
          <c:order val="7"/>
          <c:tx>
            <c:strRef>
              <c:f>Sheet1!$I$1</c:f>
              <c:strCache>
                <c:ptCount val="1"/>
                <c:pt idx="0">
                  <c:v>运营商</c:v>
                </c:pt>
              </c:strCache>
            </c:strRef>
          </c:tx>
          <c:spPr>
            <a:solidFill>
              <a:schemeClr val="accent2">
                <a:lumMod val="60000"/>
              </a:schemeClr>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Sheet1!$I$2:$I$7</c:f>
              <c:numCache>
                <c:formatCode>0.0</c:formatCode>
                <c:ptCount val="6"/>
                <c:pt idx="0">
                  <c:v>230.08280249891899</c:v>
                </c:pt>
                <c:pt idx="1">
                  <c:v>300.82790697674449</c:v>
                </c:pt>
                <c:pt idx="2">
                  <c:v>432.59544579180169</c:v>
                </c:pt>
                <c:pt idx="3">
                  <c:v>617.53093914976375</c:v>
                </c:pt>
                <c:pt idx="4">
                  <c:v>840.00543045966845</c:v>
                </c:pt>
                <c:pt idx="5">
                  <c:v>1057.1185016741383</c:v>
                </c:pt>
              </c:numCache>
            </c:numRef>
          </c:val>
          <c:extLst>
            <c:ext xmlns:c16="http://schemas.microsoft.com/office/drawing/2014/chart" uri="{C3380CC4-5D6E-409C-BE32-E72D297353CC}">
              <c16:uniqueId val="{00000007-6D03-4CD5-BE6F-CFBAC46E2143}"/>
            </c:ext>
          </c:extLst>
        </c:ser>
        <c:ser>
          <c:idx val="8"/>
          <c:order val="8"/>
          <c:tx>
            <c:strRef>
              <c:f>Sheet1!$J$1</c:f>
              <c:strCache>
                <c:ptCount val="1"/>
                <c:pt idx="0">
                  <c:v>制造</c:v>
                </c:pt>
              </c:strCache>
            </c:strRef>
          </c:tx>
          <c:spPr>
            <a:solidFill>
              <a:schemeClr val="accent3">
                <a:lumMod val="60000"/>
              </a:schemeClr>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Sheet1!$J$2:$J$7</c:f>
              <c:numCache>
                <c:formatCode>0.0</c:formatCode>
                <c:ptCount val="6"/>
                <c:pt idx="0">
                  <c:v>196.90857380251401</c:v>
                </c:pt>
                <c:pt idx="1">
                  <c:v>260.95797374489462</c:v>
                </c:pt>
                <c:pt idx="2">
                  <c:v>400.80263686961678</c:v>
                </c:pt>
                <c:pt idx="3">
                  <c:v>574.12240900250049</c:v>
                </c:pt>
                <c:pt idx="4">
                  <c:v>774.07794181861107</c:v>
                </c:pt>
                <c:pt idx="5">
                  <c:v>1043.0209408892279</c:v>
                </c:pt>
              </c:numCache>
            </c:numRef>
          </c:val>
          <c:extLst>
            <c:ext xmlns:c16="http://schemas.microsoft.com/office/drawing/2014/chart" uri="{C3380CC4-5D6E-409C-BE32-E72D297353CC}">
              <c16:uniqueId val="{00000008-6D03-4CD5-BE6F-CFBAC46E2143}"/>
            </c:ext>
          </c:extLst>
        </c:ser>
        <c:ser>
          <c:idx val="9"/>
          <c:order val="9"/>
          <c:tx>
            <c:strRef>
              <c:f>Sheet1!$K$1</c:f>
              <c:strCache>
                <c:ptCount val="1"/>
                <c:pt idx="0">
                  <c:v>能源</c:v>
                </c:pt>
              </c:strCache>
            </c:strRef>
          </c:tx>
          <c:spPr>
            <a:solidFill>
              <a:schemeClr val="accent4">
                <a:lumMod val="60000"/>
              </a:schemeClr>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Sheet1!$K$2:$K$7</c:f>
              <c:numCache>
                <c:formatCode>0.0</c:formatCode>
                <c:ptCount val="6"/>
                <c:pt idx="0">
                  <c:v>182.19834744764501</c:v>
                </c:pt>
                <c:pt idx="1">
                  <c:v>236.39263591011189</c:v>
                </c:pt>
                <c:pt idx="2">
                  <c:v>349.72089814403319</c:v>
                </c:pt>
                <c:pt idx="3">
                  <c:v>525.06482356210051</c:v>
                </c:pt>
                <c:pt idx="4">
                  <c:v>734.91800495662949</c:v>
                </c:pt>
                <c:pt idx="5">
                  <c:v>901.05254706935386</c:v>
                </c:pt>
              </c:numCache>
            </c:numRef>
          </c:val>
          <c:extLst>
            <c:ext xmlns:c16="http://schemas.microsoft.com/office/drawing/2014/chart" uri="{C3380CC4-5D6E-409C-BE32-E72D297353CC}">
              <c16:uniqueId val="{00000009-6D03-4CD5-BE6F-CFBAC46E2143}"/>
            </c:ext>
          </c:extLst>
        </c:ser>
        <c:ser>
          <c:idx val="10"/>
          <c:order val="10"/>
          <c:tx>
            <c:strRef>
              <c:f>Sheet1!$L$1</c:f>
              <c:strCache>
                <c:ptCount val="1"/>
                <c:pt idx="0">
                  <c:v>手机</c:v>
                </c:pt>
              </c:strCache>
            </c:strRef>
          </c:tx>
          <c:spPr>
            <a:solidFill>
              <a:schemeClr val="accent5">
                <a:lumMod val="60000"/>
              </a:schemeClr>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Sheet1!$L$2:$L$7</c:f>
              <c:numCache>
                <c:formatCode>0.0</c:formatCode>
                <c:ptCount val="6"/>
                <c:pt idx="0">
                  <c:v>176.70115811025892</c:v>
                </c:pt>
                <c:pt idx="1">
                  <c:v>227.22937497174053</c:v>
                </c:pt>
                <c:pt idx="2">
                  <c:v>337.99245338920286</c:v>
                </c:pt>
                <c:pt idx="3">
                  <c:v>462.52879040474198</c:v>
                </c:pt>
                <c:pt idx="4">
                  <c:v>604.84753112645319</c:v>
                </c:pt>
                <c:pt idx="5">
                  <c:v>760.87116799686294</c:v>
                </c:pt>
              </c:numCache>
            </c:numRef>
          </c:val>
          <c:extLst>
            <c:ext xmlns:c16="http://schemas.microsoft.com/office/drawing/2014/chart" uri="{C3380CC4-5D6E-409C-BE32-E72D297353CC}">
              <c16:uniqueId val="{0000000A-6D03-4CD5-BE6F-CFBAC46E2143}"/>
            </c:ext>
          </c:extLst>
        </c:ser>
        <c:ser>
          <c:idx val="11"/>
          <c:order val="11"/>
          <c:tx>
            <c:strRef>
              <c:f>Sheet1!$M$1</c:f>
              <c:strCache>
                <c:ptCount val="1"/>
                <c:pt idx="0">
                  <c:v>零售业</c:v>
                </c:pt>
              </c:strCache>
            </c:strRef>
          </c:tx>
          <c:spPr>
            <a:solidFill>
              <a:schemeClr val="accent6">
                <a:lumMod val="60000"/>
              </a:schemeClr>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Sheet1!$M$2:$M$7</c:f>
              <c:numCache>
                <c:formatCode>0.0</c:formatCode>
                <c:ptCount val="6"/>
                <c:pt idx="0">
                  <c:v>164.04643620293999</c:v>
                </c:pt>
                <c:pt idx="1">
                  <c:v>194.08566519465268</c:v>
                </c:pt>
                <c:pt idx="2">
                  <c:v>284.39055298076318</c:v>
                </c:pt>
                <c:pt idx="3">
                  <c:v>450.93336111882923</c:v>
                </c:pt>
                <c:pt idx="4">
                  <c:v>652.83084616746339</c:v>
                </c:pt>
                <c:pt idx="5">
                  <c:v>937.68634939070603</c:v>
                </c:pt>
              </c:numCache>
            </c:numRef>
          </c:val>
          <c:extLst>
            <c:ext xmlns:c16="http://schemas.microsoft.com/office/drawing/2014/chart" uri="{C3380CC4-5D6E-409C-BE32-E72D297353CC}">
              <c16:uniqueId val="{0000000B-6D03-4CD5-BE6F-CFBAC46E2143}"/>
            </c:ext>
          </c:extLst>
        </c:ser>
        <c:ser>
          <c:idx val="12"/>
          <c:order val="12"/>
          <c:tx>
            <c:strRef>
              <c:f>Sheet1!$N$1</c:f>
              <c:strCache>
                <c:ptCount val="1"/>
                <c:pt idx="0">
                  <c:v>交通运输、物流</c:v>
                </c:pt>
              </c:strCache>
            </c:strRef>
          </c:tx>
          <c:spPr>
            <a:solidFill>
              <a:schemeClr val="accent1">
                <a:lumMod val="80000"/>
                <a:lumOff val="20000"/>
              </a:schemeClr>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Sheet1!$N$2:$N$7</c:f>
              <c:numCache>
                <c:formatCode>0.0</c:formatCode>
                <c:ptCount val="6"/>
                <c:pt idx="0">
                  <c:v>154.39896841767001</c:v>
                </c:pt>
                <c:pt idx="1">
                  <c:v>193.11085020120896</c:v>
                </c:pt>
                <c:pt idx="2">
                  <c:v>281.19188622944574</c:v>
                </c:pt>
                <c:pt idx="3">
                  <c:v>438.44597573400011</c:v>
                </c:pt>
                <c:pt idx="4">
                  <c:v>632.01163922818205</c:v>
                </c:pt>
                <c:pt idx="5">
                  <c:v>847.04499025955568</c:v>
                </c:pt>
              </c:numCache>
            </c:numRef>
          </c:val>
          <c:extLst>
            <c:ext xmlns:c16="http://schemas.microsoft.com/office/drawing/2014/chart" uri="{C3380CC4-5D6E-409C-BE32-E72D297353CC}">
              <c16:uniqueId val="{0000000C-6D03-4CD5-BE6F-CFBAC46E2143}"/>
            </c:ext>
          </c:extLst>
        </c:ser>
        <c:ser>
          <c:idx val="13"/>
          <c:order val="13"/>
          <c:tx>
            <c:strRef>
              <c:f>Sheet1!$O$1</c:f>
              <c:strCache>
                <c:ptCount val="1"/>
                <c:pt idx="0">
                  <c:v>教育</c:v>
                </c:pt>
              </c:strCache>
            </c:strRef>
          </c:tx>
          <c:spPr>
            <a:solidFill>
              <a:schemeClr val="accent2">
                <a:lumMod val="80000"/>
                <a:lumOff val="20000"/>
              </a:schemeClr>
            </a:solidFill>
            <a:ln>
              <a:noFill/>
            </a:ln>
            <a:effectLst/>
          </c:spPr>
          <c:invertIfNegative val="0"/>
          <c:cat>
            <c:strRef>
              <c:f>Sheet1!$A$2:$A$7</c:f>
              <c:strCache>
                <c:ptCount val="6"/>
                <c:pt idx="0">
                  <c:v>2021</c:v>
                </c:pt>
                <c:pt idx="1">
                  <c:v>2022E</c:v>
                </c:pt>
                <c:pt idx="2">
                  <c:v>2023E</c:v>
                </c:pt>
                <c:pt idx="3">
                  <c:v>2024E</c:v>
                </c:pt>
                <c:pt idx="4">
                  <c:v>2025E</c:v>
                </c:pt>
                <c:pt idx="5">
                  <c:v>2026E</c:v>
                </c:pt>
              </c:strCache>
            </c:strRef>
          </c:cat>
          <c:val>
            <c:numRef>
              <c:f>Sheet1!$O$2:$O$7</c:f>
              <c:numCache>
                <c:formatCode>0.0</c:formatCode>
                <c:ptCount val="6"/>
                <c:pt idx="0">
                  <c:v>130.42538418104959</c:v>
                </c:pt>
                <c:pt idx="1">
                  <c:v>157.23765844247856</c:v>
                </c:pt>
                <c:pt idx="2">
                  <c:v>219.06020781749314</c:v>
                </c:pt>
                <c:pt idx="3">
                  <c:v>291.47143187922569</c:v>
                </c:pt>
                <c:pt idx="4">
                  <c:v>366.61632029267724</c:v>
                </c:pt>
                <c:pt idx="5">
                  <c:v>451.71761669959898</c:v>
                </c:pt>
              </c:numCache>
            </c:numRef>
          </c:val>
          <c:extLst>
            <c:ext xmlns:c16="http://schemas.microsoft.com/office/drawing/2014/chart" uri="{C3380CC4-5D6E-409C-BE32-E72D297353CC}">
              <c16:uniqueId val="{0000000D-6D03-4CD5-BE6F-CFBAC46E2143}"/>
            </c:ext>
          </c:extLst>
        </c:ser>
        <c:dLbls>
          <c:showLegendKey val="0"/>
          <c:showVal val="0"/>
          <c:showCatName val="0"/>
          <c:showSerName val="0"/>
          <c:showPercent val="0"/>
          <c:showBubbleSize val="0"/>
        </c:dLbls>
        <c:gapWidth val="150"/>
        <c:overlap val="100"/>
        <c:axId val="198939408"/>
        <c:axId val="198932336"/>
      </c:barChart>
      <c:catAx>
        <c:axId val="19893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8932336"/>
        <c:crosses val="autoZero"/>
        <c:auto val="1"/>
        <c:lblAlgn val="ctr"/>
        <c:lblOffset val="100"/>
        <c:noMultiLvlLbl val="0"/>
      </c:catAx>
      <c:valAx>
        <c:axId val="1989323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8939408"/>
        <c:crosses val="autoZero"/>
        <c:crossBetween val="between"/>
      </c:valAx>
      <c:spPr>
        <a:noFill/>
        <a:ln>
          <a:noFill/>
        </a:ln>
        <a:effectLst/>
      </c:spPr>
    </c:plotArea>
    <c:legend>
      <c:legendPos val="b"/>
      <c:layout>
        <c:manualLayout>
          <c:xMode val="edge"/>
          <c:yMode val="edge"/>
          <c:x val="9.3895678844652275E-2"/>
          <c:y val="0.87889076067763672"/>
          <c:w val="0.90210381639367299"/>
          <c:h val="0.102145245774102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284106891701828E-2"/>
          <c:y val="2.5515210991167811E-2"/>
          <c:w val="0.96343178621659631"/>
          <c:h val="0.94896957801766435"/>
        </c:manualLayout>
      </c:layout>
      <c:barChart>
        <c:barDir val="col"/>
        <c:grouping val="stacked"/>
        <c:varyColors val="0"/>
        <c:ser>
          <c:idx val="0"/>
          <c:order val="0"/>
          <c:spPr>
            <a:solidFill>
              <a:schemeClr val="accent1"/>
            </a:solidFill>
            <a:ln w="9525" algn="ctr">
              <a:solidFill>
                <a:schemeClr val="tx1"/>
              </a:solidFill>
              <a:prstDash val="solid"/>
            </a:ln>
          </c:spPr>
          <c:invertIfNegative val="0"/>
          <c:val>
            <c:numRef>
              <c:f>Sheet1!$A$1:$C$1</c:f>
              <c:numCache>
                <c:formatCode>General</c:formatCode>
                <c:ptCount val="3"/>
                <c:pt idx="0">
                  <c:v>236.4</c:v>
                </c:pt>
                <c:pt idx="1">
                  <c:v>425</c:v>
                </c:pt>
                <c:pt idx="2">
                  <c:v>397.44899999999996</c:v>
                </c:pt>
              </c:numCache>
            </c:numRef>
          </c:val>
          <c:extLst>
            <c:ext xmlns:c16="http://schemas.microsoft.com/office/drawing/2014/chart" uri="{C3380CC4-5D6E-409C-BE32-E72D297353CC}">
              <c16:uniqueId val="{00000000-4D1A-4612-8D25-98BB9D90DB4C}"/>
            </c:ext>
          </c:extLst>
        </c:ser>
        <c:ser>
          <c:idx val="1"/>
          <c:order val="1"/>
          <c:spPr>
            <a:solidFill>
              <a:schemeClr val="accent2"/>
            </a:solidFill>
            <a:ln w="9525" algn="ctr">
              <a:solidFill>
                <a:schemeClr val="tx1"/>
              </a:solidFill>
              <a:prstDash val="solid"/>
            </a:ln>
          </c:spPr>
          <c:invertIfNegative val="0"/>
          <c:val>
            <c:numRef>
              <c:f>Sheet1!$A$2:$C$2</c:f>
              <c:numCache>
                <c:formatCode>General</c:formatCode>
                <c:ptCount val="3"/>
                <c:pt idx="0">
                  <c:v>454.80000000000007</c:v>
                </c:pt>
                <c:pt idx="1">
                  <c:v>607</c:v>
                </c:pt>
                <c:pt idx="2">
                  <c:v>750.98200000000008</c:v>
                </c:pt>
              </c:numCache>
            </c:numRef>
          </c:val>
          <c:extLst>
            <c:ext xmlns:c16="http://schemas.microsoft.com/office/drawing/2014/chart" uri="{C3380CC4-5D6E-409C-BE32-E72D297353CC}">
              <c16:uniqueId val="{00000001-4D1A-4612-8D25-98BB9D90DB4C}"/>
            </c:ext>
          </c:extLst>
        </c:ser>
        <c:ser>
          <c:idx val="2"/>
          <c:order val="2"/>
          <c:spPr>
            <a:solidFill>
              <a:schemeClr val="accent3"/>
            </a:solidFill>
            <a:ln w="9525" algn="ctr">
              <a:solidFill>
                <a:schemeClr val="tx1"/>
              </a:solidFill>
              <a:prstDash val="solid"/>
            </a:ln>
          </c:spPr>
          <c:invertIfNegative val="0"/>
          <c:val>
            <c:numRef>
              <c:f>Sheet1!$A$3:$C$3</c:f>
              <c:numCache>
                <c:formatCode>General</c:formatCode>
                <c:ptCount val="3"/>
                <c:pt idx="0">
                  <c:v>431.89999999999986</c:v>
                </c:pt>
                <c:pt idx="1">
                  <c:v>526</c:v>
                </c:pt>
                <c:pt idx="2">
                  <c:v>594.96799999999985</c:v>
                </c:pt>
              </c:numCache>
            </c:numRef>
          </c:val>
          <c:extLst>
            <c:ext xmlns:c16="http://schemas.microsoft.com/office/drawing/2014/chart" uri="{C3380CC4-5D6E-409C-BE32-E72D297353CC}">
              <c16:uniqueId val="{00000002-4D1A-4612-8D25-98BB9D90DB4C}"/>
            </c:ext>
          </c:extLst>
        </c:ser>
        <c:ser>
          <c:idx val="3"/>
          <c:order val="3"/>
          <c:spPr>
            <a:solidFill>
              <a:schemeClr val="accent4"/>
            </a:solidFill>
            <a:ln w="9525" algn="ctr">
              <a:solidFill>
                <a:schemeClr val="tx1"/>
              </a:solidFill>
              <a:prstDash val="solid"/>
            </a:ln>
          </c:spPr>
          <c:invertIfNegative val="0"/>
          <c:val>
            <c:numRef>
              <c:f>Sheet1!$A$4:$C$4</c:f>
              <c:numCache>
                <c:formatCode>General</c:formatCode>
                <c:ptCount val="3"/>
                <c:pt idx="0">
                  <c:v>309.79999999999995</c:v>
                </c:pt>
                <c:pt idx="1">
                  <c:v>424</c:v>
                </c:pt>
                <c:pt idx="2">
                  <c:v>409.88499999999976</c:v>
                </c:pt>
              </c:numCache>
            </c:numRef>
          </c:val>
          <c:extLst>
            <c:ext xmlns:c16="http://schemas.microsoft.com/office/drawing/2014/chart" uri="{C3380CC4-5D6E-409C-BE32-E72D297353CC}">
              <c16:uniqueId val="{00000003-4D1A-4612-8D25-98BB9D90DB4C}"/>
            </c:ext>
          </c:extLst>
        </c:ser>
        <c:ser>
          <c:idx val="4"/>
          <c:order val="4"/>
          <c:spPr>
            <a:solidFill>
              <a:schemeClr val="accent5"/>
            </a:solidFill>
            <a:ln w="9525" algn="ctr">
              <a:solidFill>
                <a:schemeClr val="tx1"/>
              </a:solidFill>
              <a:prstDash val="solid"/>
            </a:ln>
          </c:spPr>
          <c:invertIfNegative val="0"/>
          <c:val>
            <c:numRef>
              <c:f>Sheet1!$A$5:$C$5</c:f>
              <c:numCache>
                <c:formatCode>General</c:formatCode>
                <c:ptCount val="3"/>
                <c:pt idx="0">
                  <c:v>187.09999999999991</c:v>
                </c:pt>
                <c:pt idx="1">
                  <c:v>323</c:v>
                </c:pt>
                <c:pt idx="2">
                  <c:v>399.92399999999998</c:v>
                </c:pt>
              </c:numCache>
            </c:numRef>
          </c:val>
          <c:extLst>
            <c:ext xmlns:c16="http://schemas.microsoft.com/office/drawing/2014/chart" uri="{C3380CC4-5D6E-409C-BE32-E72D297353CC}">
              <c16:uniqueId val="{00000004-4D1A-4612-8D25-98BB9D90DB4C}"/>
            </c:ext>
          </c:extLst>
        </c:ser>
        <c:ser>
          <c:idx val="5"/>
          <c:order val="5"/>
          <c:spPr>
            <a:solidFill>
              <a:schemeClr val="accent6"/>
            </a:solidFill>
            <a:ln w="9525" algn="ctr">
              <a:solidFill>
                <a:schemeClr val="tx1"/>
              </a:solidFill>
              <a:prstDash val="solid"/>
            </a:ln>
          </c:spPr>
          <c:invertIfNegative val="0"/>
          <c:val>
            <c:numRef>
              <c:f>Sheet1!$A$6:$C$6</c:f>
              <c:numCache>
                <c:formatCode>General</c:formatCode>
                <c:ptCount val="3"/>
                <c:pt idx="0">
                  <c:v>192.40000000000009</c:v>
                </c:pt>
                <c:pt idx="1">
                  <c:v>297</c:v>
                </c:pt>
                <c:pt idx="2">
                  <c:v>401.41100000000006</c:v>
                </c:pt>
              </c:numCache>
            </c:numRef>
          </c:val>
          <c:extLst>
            <c:ext xmlns:c16="http://schemas.microsoft.com/office/drawing/2014/chart" uri="{C3380CC4-5D6E-409C-BE32-E72D297353CC}">
              <c16:uniqueId val="{00000005-4D1A-4612-8D25-98BB9D90DB4C}"/>
            </c:ext>
          </c:extLst>
        </c:ser>
        <c:dLbls>
          <c:showLegendKey val="0"/>
          <c:showVal val="0"/>
          <c:showCatName val="0"/>
          <c:showSerName val="0"/>
          <c:showPercent val="0"/>
          <c:showBubbleSize val="0"/>
        </c:dLbls>
        <c:gapWidth val="200"/>
        <c:overlap val="100"/>
        <c:axId val="2030374480"/>
        <c:axId val="1"/>
      </c:barChart>
      <c:catAx>
        <c:axId val="20303744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954.6189999999997"/>
          <c:min val="0"/>
        </c:scaling>
        <c:delete val="1"/>
        <c:axPos val="l"/>
        <c:numFmt formatCode="General" sourceLinked="1"/>
        <c:majorTickMark val="out"/>
        <c:minorTickMark val="none"/>
        <c:tickLblPos val="nextTo"/>
        <c:crossAx val="203037448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50000"/>
                  </a:schemeClr>
                </a:solidFill>
                <a:latin typeface="+mn-lt"/>
                <a:ea typeface="+mn-ea"/>
                <a:cs typeface="+mn-cs"/>
              </a:defRPr>
            </a:pPr>
            <a:r>
              <a:rPr lang="zh-CN" dirty="0"/>
              <a:t>中国</a:t>
            </a:r>
            <a:r>
              <a:rPr lang="en-US" dirty="0"/>
              <a:t>AI</a:t>
            </a:r>
            <a:r>
              <a:rPr lang="zh-CN" dirty="0"/>
              <a:t>公有云服务市场份额，</a:t>
            </a:r>
            <a:r>
              <a:rPr lang="en-US" dirty="0"/>
              <a:t>2022H1</a:t>
            </a:r>
          </a:p>
        </c:rich>
      </c:tx>
      <c:layout>
        <c:manualLayout>
          <c:xMode val="edge"/>
          <c:yMode val="edge"/>
          <c:x val="0.17613335911631578"/>
          <c:y val="8.3981561215007106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50000"/>
                </a:schemeClr>
              </a:solidFill>
              <a:latin typeface="+mn-lt"/>
              <a:ea typeface="+mn-ea"/>
              <a:cs typeface="+mn-cs"/>
            </a:defRPr>
          </a:pPr>
          <a:endParaRPr lang="zh-CN"/>
        </a:p>
      </c:txPr>
    </c:title>
    <c:autoTitleDeleted val="0"/>
    <c:plotArea>
      <c:layout>
        <c:manualLayout>
          <c:layoutTarget val="inner"/>
          <c:xMode val="edge"/>
          <c:yMode val="edge"/>
          <c:x val="0.18591241056527968"/>
          <c:y val="0.31779658792650922"/>
          <c:w val="0.39202719310384654"/>
          <c:h val="0.56137007874015754"/>
        </c:manualLayout>
      </c:layout>
      <c:pieChart>
        <c:varyColors val="1"/>
        <c:ser>
          <c:idx val="0"/>
          <c:order val="0"/>
          <c:tx>
            <c:strRef>
              <c:f>Sheet1!$B$1</c:f>
              <c:strCache>
                <c:ptCount val="1"/>
                <c:pt idx="0">
                  <c:v>2021H2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38-4788-875D-8262E07484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38-4788-875D-8262E07484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38-4788-875D-8262E07484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38-4788-875D-8262E074848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C38-4788-875D-8262E074848C}"/>
              </c:ext>
            </c:extLst>
          </c:dPt>
          <c:dLbls>
            <c:dLbl>
              <c:idx val="0"/>
              <c:layout>
                <c:manualLayout>
                  <c:x val="-7.7541746894815564E-2"/>
                  <c:y val="8.4418088063538912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6801684673136789"/>
                      <c:h val="0.2009727690288714"/>
                    </c:manualLayout>
                  </c15:layout>
                </c:ext>
                <c:ext xmlns:c16="http://schemas.microsoft.com/office/drawing/2014/chart" uri="{C3380CC4-5D6E-409C-BE32-E72D297353CC}">
                  <c16:uniqueId val="{00000001-FC38-4788-875D-8262E074848C}"/>
                </c:ext>
              </c:extLst>
            </c:dLbl>
            <c:dLbl>
              <c:idx val="1"/>
              <c:layout>
                <c:manualLayout>
                  <c:x val="-2.4253110683227705E-2"/>
                  <c:y val="-3.243696184131490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38-4788-875D-8262E074848C}"/>
                </c:ext>
              </c:extLst>
            </c:dLbl>
            <c:dLbl>
              <c:idx val="2"/>
              <c:layout>
                <c:manualLayout>
                  <c:x val="-9.2278027308577391E-3"/>
                  <c:y val="-6.23573745253772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38-4788-875D-8262E074848C}"/>
                </c:ext>
              </c:extLst>
            </c:dLbl>
            <c:dLbl>
              <c:idx val="3"/>
              <c:layout>
                <c:manualLayout>
                  <c:x val="9.0859810531737362E-3"/>
                  <c:y val="5.716950605137727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38-4788-875D-8262E074848C}"/>
                </c:ext>
              </c:extLst>
            </c:dLbl>
            <c:dLbl>
              <c:idx val="4"/>
              <c:layout>
                <c:manualLayout>
                  <c:x val="2.781629441722059E-2"/>
                  <c:y val="7.298401640154566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38-4788-875D-8262E074848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百度智能云</c:v>
                </c:pt>
                <c:pt idx="1">
                  <c:v>阿里云</c:v>
                </c:pt>
                <c:pt idx="2">
                  <c:v>华为云</c:v>
                </c:pt>
                <c:pt idx="3">
                  <c:v>腾讯云</c:v>
                </c:pt>
                <c:pt idx="4">
                  <c:v>其他</c:v>
                </c:pt>
              </c:strCache>
            </c:strRef>
          </c:cat>
          <c:val>
            <c:numRef>
              <c:f>Sheet1!$B$2:$B$6</c:f>
              <c:numCache>
                <c:formatCode>0.0%</c:formatCode>
                <c:ptCount val="5"/>
                <c:pt idx="0">
                  <c:v>0.28075091915404321</c:v>
                </c:pt>
                <c:pt idx="1">
                  <c:v>0.27966346930010261</c:v>
                </c:pt>
                <c:pt idx="2">
                  <c:v>0.2051259400958296</c:v>
                </c:pt>
                <c:pt idx="3">
                  <c:v>0.16637915074667833</c:v>
                </c:pt>
                <c:pt idx="4">
                  <c:v>6.8080520703346178E-2</c:v>
                </c:pt>
              </c:numCache>
            </c:numRef>
          </c:val>
          <c:extLst>
            <c:ext xmlns:c16="http://schemas.microsoft.com/office/drawing/2014/chart" uri="{C3380CC4-5D6E-409C-BE32-E72D297353CC}">
              <c16:uniqueId val="{0000000A-FC38-4788-875D-8262E074848C}"/>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3078992154214006"/>
          <c:y val="0.36203182414698165"/>
          <c:w val="0.21672414377739635"/>
          <c:h val="0.4509197915580037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lumMod val="50000"/>
            </a:schemeClr>
          </a:solidFill>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0551181102364"/>
          <c:y val="0.1843721508495649"/>
          <c:w val="0.37395275590551175"/>
          <c:h val="0.63580331848550675"/>
        </c:manualLayout>
      </c:layout>
      <c:doughnutChart>
        <c:varyColors val="1"/>
        <c:ser>
          <c:idx val="0"/>
          <c:order val="0"/>
          <c:tx>
            <c:strRef>
              <c:f>Sheet1!$B$1</c:f>
              <c:strCache>
                <c:ptCount val="1"/>
                <c:pt idx="0">
                  <c:v>2022H1</c:v>
                </c:pt>
              </c:strCache>
            </c:strRef>
          </c:tx>
          <c:explosion val="1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7279-4772-88DF-B5CC5712E63F}"/>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7279-4772-88DF-B5CC5712E63F}"/>
              </c:ext>
            </c:extLst>
          </c:dPt>
          <c:dPt>
            <c:idx val="2"/>
            <c:bubble3D val="0"/>
            <c:explosion val="0"/>
            <c:spPr>
              <a:solidFill>
                <a:schemeClr val="accent3"/>
              </a:solidFill>
              <a:ln w="19050">
                <a:solidFill>
                  <a:schemeClr val="lt1"/>
                </a:solidFill>
              </a:ln>
              <a:effectLst/>
            </c:spPr>
            <c:extLst>
              <c:ext xmlns:c16="http://schemas.microsoft.com/office/drawing/2014/chart" uri="{C3380CC4-5D6E-409C-BE32-E72D297353CC}">
                <c16:uniqueId val="{00000005-7279-4772-88DF-B5CC5712E63F}"/>
              </c:ext>
            </c:extLst>
          </c:dPt>
          <c:dPt>
            <c:idx val="3"/>
            <c:bubble3D val="0"/>
            <c:explosion val="0"/>
            <c:spPr>
              <a:solidFill>
                <a:schemeClr val="accent4"/>
              </a:solidFill>
              <a:ln w="19050">
                <a:solidFill>
                  <a:schemeClr val="lt1"/>
                </a:solidFill>
              </a:ln>
              <a:effectLst/>
            </c:spPr>
            <c:extLst>
              <c:ext xmlns:c16="http://schemas.microsoft.com/office/drawing/2014/chart" uri="{C3380CC4-5D6E-409C-BE32-E72D297353CC}">
                <c16:uniqueId val="{00000007-7279-4772-88DF-B5CC5712E63F}"/>
              </c:ext>
            </c:extLst>
          </c:dPt>
          <c:dPt>
            <c:idx val="4"/>
            <c:bubble3D val="0"/>
            <c:explosion val="0"/>
            <c:spPr>
              <a:solidFill>
                <a:schemeClr val="accent5"/>
              </a:solidFill>
              <a:ln w="19050">
                <a:solidFill>
                  <a:schemeClr val="lt1"/>
                </a:solidFill>
              </a:ln>
              <a:effectLst/>
            </c:spPr>
            <c:extLst>
              <c:ext xmlns:c16="http://schemas.microsoft.com/office/drawing/2014/chart" uri="{C3380CC4-5D6E-409C-BE32-E72D297353CC}">
                <c16:uniqueId val="{00000009-7279-4772-88DF-B5CC5712E63F}"/>
              </c:ext>
            </c:extLst>
          </c:dPt>
          <c:dLbls>
            <c:dLbl>
              <c:idx val="0"/>
              <c:layout>
                <c:manualLayout>
                  <c:x val="8.0012719563900672E-2"/>
                  <c:y val="1.6399191877331121E-2"/>
                </c:manualLayout>
              </c:layout>
              <c:showLegendKey val="0"/>
              <c:showVal val="1"/>
              <c:showCatName val="0"/>
              <c:showSerName val="0"/>
              <c:showPercent val="0"/>
              <c:showBubbleSize val="0"/>
              <c:extLst>
                <c:ext xmlns:c15="http://schemas.microsoft.com/office/drawing/2012/chart" uri="{CE6537A1-D6FC-4f65-9D91-7224C49458BB}">
                  <c15:layout>
                    <c:manualLayout>
                      <c:w val="0.22104891396906823"/>
                      <c:h val="0.26765601316768867"/>
                    </c:manualLayout>
                  </c15:layout>
                </c:ext>
                <c:ext xmlns:c16="http://schemas.microsoft.com/office/drawing/2014/chart" uri="{C3380CC4-5D6E-409C-BE32-E72D297353CC}">
                  <c16:uniqueId val="{00000001-7279-4772-88DF-B5CC5712E63F}"/>
                </c:ext>
              </c:extLst>
            </c:dLbl>
            <c:dLbl>
              <c:idx val="1"/>
              <c:layout>
                <c:manualLayout>
                  <c:x val="-1.495659196446598E-3"/>
                  <c:y val="0.11215769903762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9-4772-88DF-B5CC5712E63F}"/>
                </c:ext>
              </c:extLst>
            </c:dLbl>
            <c:dLbl>
              <c:idx val="2"/>
              <c:layout>
                <c:manualLayout>
                  <c:x val="-7.972481324449833E-2"/>
                  <c:y val="1.8267371183865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9-4772-88DF-B5CC5712E63F}"/>
                </c:ext>
              </c:extLst>
            </c:dLbl>
            <c:dLbl>
              <c:idx val="3"/>
              <c:layout>
                <c:manualLayout>
                  <c:x val="-4.3149707248132448E-2"/>
                  <c:y val="-9.4234106153397487E-2"/>
                </c:manualLayout>
              </c:layout>
              <c:showLegendKey val="0"/>
              <c:showVal val="1"/>
              <c:showCatName val="0"/>
              <c:showSerName val="0"/>
              <c:showPercent val="0"/>
              <c:showBubbleSize val="0"/>
              <c:extLst>
                <c:ext xmlns:c15="http://schemas.microsoft.com/office/drawing/2012/chart" uri="{CE6537A1-D6FC-4f65-9D91-7224C49458BB}">
                  <c15:layout>
                    <c:manualLayout>
                      <c:w val="0.15602564102564101"/>
                      <c:h val="0.27010982179859094"/>
                    </c:manualLayout>
                  </c15:layout>
                </c:ext>
                <c:ext xmlns:c16="http://schemas.microsoft.com/office/drawing/2014/chart" uri="{C3380CC4-5D6E-409C-BE32-E72D297353CC}">
                  <c16:uniqueId val="{00000007-7279-4772-88DF-B5CC5712E63F}"/>
                </c:ext>
              </c:extLst>
            </c:dLbl>
            <c:dLbl>
              <c:idx val="4"/>
              <c:layout>
                <c:manualLayout>
                  <c:x val="-5.4110953147174425E-3"/>
                  <c:y val="-0.13251786235053953"/>
                </c:manualLayout>
              </c:layout>
              <c:showLegendKey val="0"/>
              <c:showVal val="1"/>
              <c:showCatName val="0"/>
              <c:showSerName val="0"/>
              <c:showPercent val="0"/>
              <c:showBubbleSize val="0"/>
              <c:extLst>
                <c:ext xmlns:c15="http://schemas.microsoft.com/office/drawing/2012/chart" uri="{CE6537A1-D6FC-4f65-9D91-7224C49458BB}">
                  <c15:layout>
                    <c:manualLayout>
                      <c:w val="0.1059384211588936"/>
                      <c:h val="0.20794291338582674"/>
                    </c:manualLayout>
                  </c15:layout>
                </c:ext>
                <c:ext xmlns:c16="http://schemas.microsoft.com/office/drawing/2014/chart" uri="{C3380CC4-5D6E-409C-BE32-E72D297353CC}">
                  <c16:uniqueId val="{00000009-7279-4772-88DF-B5CC5712E63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百度智能云</c:v>
                </c:pt>
                <c:pt idx="1">
                  <c:v>腾讯云</c:v>
                </c:pt>
                <c:pt idx="2">
                  <c:v>阿里云</c:v>
                </c:pt>
                <c:pt idx="3">
                  <c:v>华为云</c:v>
                </c:pt>
                <c:pt idx="4">
                  <c:v>其他</c:v>
                </c:pt>
              </c:strCache>
            </c:strRef>
          </c:cat>
          <c:val>
            <c:numRef>
              <c:f>Sheet1!$B$2:$B$6</c:f>
              <c:numCache>
                <c:formatCode>0%</c:formatCode>
                <c:ptCount val="5"/>
                <c:pt idx="0">
                  <c:v>0.3592277231716664</c:v>
                </c:pt>
                <c:pt idx="1">
                  <c:v>0.3194541555176077</c:v>
                </c:pt>
                <c:pt idx="2">
                  <c:v>0.19007913030616774</c:v>
                </c:pt>
                <c:pt idx="3">
                  <c:v>9.5342942813731166E-2</c:v>
                </c:pt>
                <c:pt idx="4">
                  <c:v>3.5896048190827062E-2</c:v>
                </c:pt>
              </c:numCache>
            </c:numRef>
          </c:val>
          <c:extLst>
            <c:ext xmlns:c16="http://schemas.microsoft.com/office/drawing/2014/chart" uri="{C3380CC4-5D6E-409C-BE32-E72D297353CC}">
              <c16:uniqueId val="{0000000A-7279-4772-88DF-B5CC5712E63F}"/>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r"/>
      <c:layout>
        <c:manualLayout>
          <c:xMode val="edge"/>
          <c:yMode val="edge"/>
          <c:x val="0.75459983848172829"/>
          <c:y val="0.26243948673082529"/>
          <c:w val="0.18300000000000002"/>
          <c:h val="0.4665955818022747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ea typeface="微软雅黑" panose="020B0503020204020204" pitchFamily="34"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0551181102364"/>
          <c:y val="0.1843721508495649"/>
          <c:w val="0.37395275590551175"/>
          <c:h val="0.63580331848550675"/>
        </c:manualLayout>
      </c:layout>
      <c:doughnutChart>
        <c:varyColors val="1"/>
        <c:ser>
          <c:idx val="0"/>
          <c:order val="0"/>
          <c:tx>
            <c:strRef>
              <c:f>Sheet1!$B$1</c:f>
              <c:strCache>
                <c:ptCount val="1"/>
                <c:pt idx="0">
                  <c:v>2021H1</c:v>
                </c:pt>
              </c:strCache>
            </c:strRef>
          </c:tx>
          <c:explosion val="1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7279-4772-88DF-B5CC5712E63F}"/>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7279-4772-88DF-B5CC5712E63F}"/>
              </c:ext>
            </c:extLst>
          </c:dPt>
          <c:dPt>
            <c:idx val="2"/>
            <c:bubble3D val="0"/>
            <c:explosion val="0"/>
            <c:spPr>
              <a:solidFill>
                <a:schemeClr val="accent3"/>
              </a:solidFill>
              <a:ln w="19050">
                <a:solidFill>
                  <a:schemeClr val="lt1"/>
                </a:solidFill>
              </a:ln>
              <a:effectLst/>
            </c:spPr>
            <c:extLst>
              <c:ext xmlns:c16="http://schemas.microsoft.com/office/drawing/2014/chart" uri="{C3380CC4-5D6E-409C-BE32-E72D297353CC}">
                <c16:uniqueId val="{00000005-7279-4772-88DF-B5CC5712E63F}"/>
              </c:ext>
            </c:extLst>
          </c:dPt>
          <c:dPt>
            <c:idx val="3"/>
            <c:bubble3D val="0"/>
            <c:explosion val="0"/>
            <c:spPr>
              <a:solidFill>
                <a:schemeClr val="accent4"/>
              </a:solidFill>
              <a:ln w="19050">
                <a:solidFill>
                  <a:schemeClr val="lt1"/>
                </a:solidFill>
              </a:ln>
              <a:effectLst/>
            </c:spPr>
            <c:extLst>
              <c:ext xmlns:c16="http://schemas.microsoft.com/office/drawing/2014/chart" uri="{C3380CC4-5D6E-409C-BE32-E72D297353CC}">
                <c16:uniqueId val="{00000007-7279-4772-88DF-B5CC5712E63F}"/>
              </c:ext>
            </c:extLst>
          </c:dPt>
          <c:dPt>
            <c:idx val="4"/>
            <c:bubble3D val="0"/>
            <c:explosion val="0"/>
            <c:spPr>
              <a:solidFill>
                <a:schemeClr val="accent5"/>
              </a:solidFill>
              <a:ln w="19050">
                <a:solidFill>
                  <a:schemeClr val="lt1"/>
                </a:solidFill>
              </a:ln>
              <a:effectLst/>
            </c:spPr>
            <c:extLst>
              <c:ext xmlns:c16="http://schemas.microsoft.com/office/drawing/2014/chart" uri="{C3380CC4-5D6E-409C-BE32-E72D297353CC}">
                <c16:uniqueId val="{00000009-7279-4772-88DF-B5CC5712E63F}"/>
              </c:ext>
            </c:extLst>
          </c:dPt>
          <c:dLbls>
            <c:dLbl>
              <c:idx val="0"/>
              <c:layout>
                <c:manualLayout>
                  <c:x val="8.0012719563900672E-2"/>
                  <c:y val="1.6399191877331121E-2"/>
                </c:manualLayout>
              </c:layout>
              <c:showLegendKey val="0"/>
              <c:showVal val="1"/>
              <c:showCatName val="0"/>
              <c:showSerName val="0"/>
              <c:showPercent val="0"/>
              <c:showBubbleSize val="0"/>
              <c:extLst>
                <c:ext xmlns:c15="http://schemas.microsoft.com/office/drawing/2012/chart" uri="{CE6537A1-D6FC-4f65-9D91-7224C49458BB}">
                  <c15:layout>
                    <c:manualLayout>
                      <c:w val="0.22104891396906823"/>
                      <c:h val="0.26765601316768867"/>
                    </c:manualLayout>
                  </c15:layout>
                </c:ext>
                <c:ext xmlns:c16="http://schemas.microsoft.com/office/drawing/2014/chart" uri="{C3380CC4-5D6E-409C-BE32-E72D297353CC}">
                  <c16:uniqueId val="{00000001-7279-4772-88DF-B5CC5712E63F}"/>
                </c:ext>
              </c:extLst>
            </c:dLbl>
            <c:dLbl>
              <c:idx val="1"/>
              <c:layout>
                <c:manualLayout>
                  <c:x val="4.7222289521502023E-2"/>
                  <c:y val="7.5120662000583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9-4772-88DF-B5CC5712E63F}"/>
                </c:ext>
              </c:extLst>
            </c:dLbl>
            <c:dLbl>
              <c:idx val="2"/>
              <c:layout>
                <c:manualLayout>
                  <c:x val="-7.972481324449833E-2"/>
                  <c:y val="1.8267371183865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9-4772-88DF-B5CC5712E63F}"/>
                </c:ext>
              </c:extLst>
            </c:dLbl>
            <c:dLbl>
              <c:idx val="3"/>
              <c:layout>
                <c:manualLayout>
                  <c:x val="-8.6739450837876028E-2"/>
                  <c:y val="-8.0345178892112207E-2"/>
                </c:manualLayout>
              </c:layout>
              <c:showLegendKey val="0"/>
              <c:showVal val="1"/>
              <c:showCatName val="0"/>
              <c:showSerName val="0"/>
              <c:showPercent val="0"/>
              <c:showBubbleSize val="0"/>
              <c:extLst>
                <c:ext xmlns:c15="http://schemas.microsoft.com/office/drawing/2012/chart" uri="{CE6537A1-D6FC-4f65-9D91-7224C49458BB}">
                  <c15:layout>
                    <c:manualLayout>
                      <c:w val="0.15602564102564101"/>
                      <c:h val="0.27010982179859094"/>
                    </c:manualLayout>
                  </c15:layout>
                </c:ext>
                <c:ext xmlns:c16="http://schemas.microsoft.com/office/drawing/2014/chart" uri="{C3380CC4-5D6E-409C-BE32-E72D297353CC}">
                  <c16:uniqueId val="{00000007-7279-4772-88DF-B5CC5712E63F}"/>
                </c:ext>
              </c:extLst>
            </c:dLbl>
            <c:dLbl>
              <c:idx val="4"/>
              <c:layout>
                <c:manualLayout>
                  <c:x val="-2.8285887341010149E-4"/>
                  <c:y val="-0.11862897346165063"/>
                </c:manualLayout>
              </c:layout>
              <c:showLegendKey val="0"/>
              <c:showVal val="1"/>
              <c:showCatName val="0"/>
              <c:showSerName val="0"/>
              <c:showPercent val="0"/>
              <c:showBubbleSize val="0"/>
              <c:extLst>
                <c:ext xmlns:c15="http://schemas.microsoft.com/office/drawing/2012/chart" uri="{CE6537A1-D6FC-4f65-9D91-7224C49458BB}">
                  <c15:layout>
                    <c:manualLayout>
                      <c:w val="0.13670771455432898"/>
                      <c:h val="0.20794291338582677"/>
                    </c:manualLayout>
                  </c15:layout>
                </c:ext>
                <c:ext xmlns:c16="http://schemas.microsoft.com/office/drawing/2014/chart" uri="{C3380CC4-5D6E-409C-BE32-E72D297353CC}">
                  <c16:uniqueId val="{00000009-7279-4772-88DF-B5CC5712E63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百度智能云</c:v>
                </c:pt>
                <c:pt idx="1">
                  <c:v>阿里云</c:v>
                </c:pt>
                <c:pt idx="2">
                  <c:v>腾讯云</c:v>
                </c:pt>
                <c:pt idx="3">
                  <c:v>华为云</c:v>
                </c:pt>
                <c:pt idx="4">
                  <c:v>其他</c:v>
                </c:pt>
              </c:strCache>
            </c:strRef>
          </c:cat>
          <c:val>
            <c:numRef>
              <c:f>Sheet1!$B$2:$B$6</c:f>
              <c:numCache>
                <c:formatCode>0%</c:formatCode>
                <c:ptCount val="5"/>
                <c:pt idx="0">
                  <c:v>0.27936355332085189</c:v>
                </c:pt>
                <c:pt idx="1">
                  <c:v>0.26885997267577649</c:v>
                </c:pt>
                <c:pt idx="2">
                  <c:v>0.20915015273335449</c:v>
                </c:pt>
                <c:pt idx="3">
                  <c:v>0.20220990649576154</c:v>
                </c:pt>
                <c:pt idx="4">
                  <c:v>4.0416414774255574E-2</c:v>
                </c:pt>
              </c:numCache>
            </c:numRef>
          </c:val>
          <c:extLst>
            <c:ext xmlns:c16="http://schemas.microsoft.com/office/drawing/2014/chart" uri="{C3380CC4-5D6E-409C-BE32-E72D297353CC}">
              <c16:uniqueId val="{0000000A-7279-4772-88DF-B5CC5712E63F}"/>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r"/>
      <c:layout>
        <c:manualLayout>
          <c:xMode val="edge"/>
          <c:yMode val="edge"/>
          <c:x val="0.75459983848172829"/>
          <c:y val="0.26243948673082529"/>
          <c:w val="0.18300000000000002"/>
          <c:h val="0.4420379196021549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ea typeface="微软雅黑" panose="020B0503020204020204" pitchFamily="3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0551181102364"/>
          <c:y val="0.1843721508495649"/>
          <c:w val="0.37395275590551175"/>
          <c:h val="0.63580331848550675"/>
        </c:manualLayout>
      </c:layout>
      <c:doughnutChart>
        <c:varyColors val="1"/>
        <c:ser>
          <c:idx val="0"/>
          <c:order val="0"/>
          <c:tx>
            <c:strRef>
              <c:f>Sheet1!$B$1</c:f>
              <c:strCache>
                <c:ptCount val="1"/>
                <c:pt idx="0">
                  <c:v>2021H1</c:v>
                </c:pt>
              </c:strCache>
            </c:strRef>
          </c:tx>
          <c:explosion val="1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7279-4772-88DF-B5CC5712E63F}"/>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7279-4772-88DF-B5CC5712E63F}"/>
              </c:ext>
            </c:extLst>
          </c:dPt>
          <c:dPt>
            <c:idx val="2"/>
            <c:bubble3D val="0"/>
            <c:explosion val="0"/>
            <c:spPr>
              <a:solidFill>
                <a:schemeClr val="accent3"/>
              </a:solidFill>
              <a:ln w="19050">
                <a:solidFill>
                  <a:schemeClr val="lt1"/>
                </a:solidFill>
              </a:ln>
              <a:effectLst/>
            </c:spPr>
            <c:extLst>
              <c:ext xmlns:c16="http://schemas.microsoft.com/office/drawing/2014/chart" uri="{C3380CC4-5D6E-409C-BE32-E72D297353CC}">
                <c16:uniqueId val="{00000005-7279-4772-88DF-B5CC5712E63F}"/>
              </c:ext>
            </c:extLst>
          </c:dPt>
          <c:dPt>
            <c:idx val="3"/>
            <c:bubble3D val="0"/>
            <c:explosion val="0"/>
            <c:spPr>
              <a:solidFill>
                <a:schemeClr val="accent4"/>
              </a:solidFill>
              <a:ln w="19050">
                <a:solidFill>
                  <a:schemeClr val="lt1"/>
                </a:solidFill>
              </a:ln>
              <a:effectLst/>
            </c:spPr>
            <c:extLst>
              <c:ext xmlns:c16="http://schemas.microsoft.com/office/drawing/2014/chart" uri="{C3380CC4-5D6E-409C-BE32-E72D297353CC}">
                <c16:uniqueId val="{00000007-7279-4772-88DF-B5CC5712E63F}"/>
              </c:ext>
            </c:extLst>
          </c:dPt>
          <c:dPt>
            <c:idx val="4"/>
            <c:bubble3D val="0"/>
            <c:explosion val="0"/>
            <c:spPr>
              <a:solidFill>
                <a:schemeClr val="accent5"/>
              </a:solidFill>
              <a:ln w="19050">
                <a:solidFill>
                  <a:schemeClr val="lt1"/>
                </a:solidFill>
              </a:ln>
              <a:effectLst/>
            </c:spPr>
            <c:extLst>
              <c:ext xmlns:c16="http://schemas.microsoft.com/office/drawing/2014/chart" uri="{C3380CC4-5D6E-409C-BE32-E72D297353CC}">
                <c16:uniqueId val="{00000009-7279-4772-88DF-B5CC5712E63F}"/>
              </c:ext>
            </c:extLst>
          </c:dPt>
          <c:dLbls>
            <c:dLbl>
              <c:idx val="0"/>
              <c:layout>
                <c:manualLayout>
                  <c:x val="8.0012719563900672E-2"/>
                  <c:y val="1.6399191877331121E-2"/>
                </c:manualLayout>
              </c:layout>
              <c:showLegendKey val="0"/>
              <c:showVal val="1"/>
              <c:showCatName val="0"/>
              <c:showSerName val="0"/>
              <c:showPercent val="0"/>
              <c:showBubbleSize val="0"/>
              <c:extLst>
                <c:ext xmlns:c15="http://schemas.microsoft.com/office/drawing/2012/chart" uri="{CE6537A1-D6FC-4f65-9D91-7224C49458BB}">
                  <c15:layout>
                    <c:manualLayout>
                      <c:w val="0.22104891396906823"/>
                      <c:h val="0.26765601316768867"/>
                    </c:manualLayout>
                  </c15:layout>
                </c:ext>
                <c:ext xmlns:c16="http://schemas.microsoft.com/office/drawing/2014/chart" uri="{C3380CC4-5D6E-409C-BE32-E72D297353CC}">
                  <c16:uniqueId val="{00000001-7279-4772-88DF-B5CC5712E63F}"/>
                </c:ext>
              </c:extLst>
            </c:dLbl>
            <c:dLbl>
              <c:idx val="1"/>
              <c:layout>
                <c:manualLayout>
                  <c:x val="-3.7393095093882493E-2"/>
                  <c:y val="0.102898535709352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9-4772-88DF-B5CC5712E63F}"/>
                </c:ext>
              </c:extLst>
            </c:dLbl>
            <c:dLbl>
              <c:idx val="2"/>
              <c:layout>
                <c:manualLayout>
                  <c:x val="-7.972481324449833E-2"/>
                  <c:y val="1.8267371183865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9-4772-88DF-B5CC5712E63F}"/>
                </c:ext>
              </c:extLst>
            </c:dLbl>
            <c:dLbl>
              <c:idx val="3"/>
              <c:layout>
                <c:manualLayout>
                  <c:x val="-6.1098425196850395E-2"/>
                  <c:y val="-0.10349336541265675"/>
                </c:manualLayout>
              </c:layout>
              <c:showLegendKey val="0"/>
              <c:showVal val="1"/>
              <c:showCatName val="0"/>
              <c:showSerName val="0"/>
              <c:showPercent val="0"/>
              <c:showBubbleSize val="0"/>
              <c:extLst>
                <c:ext xmlns:c15="http://schemas.microsoft.com/office/drawing/2012/chart" uri="{CE6537A1-D6FC-4f65-9D91-7224C49458BB}">
                  <c15:layout>
                    <c:manualLayout>
                      <c:w val="0.15602564102564101"/>
                      <c:h val="0.27010982179859094"/>
                    </c:manualLayout>
                  </c15:layout>
                </c:ext>
                <c:ext xmlns:c16="http://schemas.microsoft.com/office/drawing/2014/chart" uri="{C3380CC4-5D6E-409C-BE32-E72D297353CC}">
                  <c16:uniqueId val="{00000007-7279-4772-88DF-B5CC5712E63F}"/>
                </c:ext>
              </c:extLst>
            </c:dLbl>
            <c:dLbl>
              <c:idx val="4"/>
              <c:layout>
                <c:manualLayout>
                  <c:x val="-7.9751665657177943E-3"/>
                  <c:y val="-0.13714749198016915"/>
                </c:manualLayout>
              </c:layout>
              <c:showLegendKey val="0"/>
              <c:showVal val="1"/>
              <c:showCatName val="0"/>
              <c:showSerName val="0"/>
              <c:showPercent val="0"/>
              <c:showBubbleSize val="0"/>
              <c:extLst>
                <c:ext xmlns:c15="http://schemas.microsoft.com/office/drawing/2012/chart" uri="{CE6537A1-D6FC-4f65-9D91-7224C49458BB}">
                  <c15:layout>
                    <c:manualLayout>
                      <c:w val="0.13670771455432898"/>
                      <c:h val="0.20794291338582677"/>
                    </c:manualLayout>
                  </c15:layout>
                </c:ext>
                <c:ext xmlns:c16="http://schemas.microsoft.com/office/drawing/2014/chart" uri="{C3380CC4-5D6E-409C-BE32-E72D297353CC}">
                  <c16:uniqueId val="{00000009-7279-4772-88DF-B5CC5712E63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阿里云</c:v>
                </c:pt>
                <c:pt idx="1">
                  <c:v>百度智能云</c:v>
                </c:pt>
                <c:pt idx="2">
                  <c:v>华为云</c:v>
                </c:pt>
                <c:pt idx="3">
                  <c:v>腾讯云</c:v>
                </c:pt>
                <c:pt idx="4">
                  <c:v>其他</c:v>
                </c:pt>
              </c:strCache>
            </c:strRef>
          </c:cat>
          <c:val>
            <c:numRef>
              <c:f>Sheet1!$B$2:$B$6</c:f>
              <c:numCache>
                <c:formatCode>0%</c:formatCode>
                <c:ptCount val="5"/>
                <c:pt idx="0">
                  <c:v>0.32083145272454466</c:v>
                </c:pt>
                <c:pt idx="1">
                  <c:v>0.30271905534479182</c:v>
                </c:pt>
                <c:pt idx="2">
                  <c:v>0.15755638776730058</c:v>
                </c:pt>
                <c:pt idx="3">
                  <c:v>0.13287873427912708</c:v>
                </c:pt>
                <c:pt idx="4">
                  <c:v>8.6014369884235803E-2</c:v>
                </c:pt>
              </c:numCache>
            </c:numRef>
          </c:val>
          <c:extLst>
            <c:ext xmlns:c16="http://schemas.microsoft.com/office/drawing/2014/chart" uri="{C3380CC4-5D6E-409C-BE32-E72D297353CC}">
              <c16:uniqueId val="{0000000A-7279-4772-88DF-B5CC5712E63F}"/>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r"/>
      <c:layout>
        <c:manualLayout>
          <c:xMode val="edge"/>
          <c:yMode val="edge"/>
          <c:x val="0.75459983848172829"/>
          <c:y val="0.26243948673082529"/>
          <c:w val="0.18300000000000002"/>
          <c:h val="0.4420379196021549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ea typeface="微软雅黑" panose="020B0503020204020204"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0551181102364"/>
          <c:y val="0.1843721508495649"/>
          <c:w val="0.37395275590551175"/>
          <c:h val="0.63580331848550675"/>
        </c:manualLayout>
      </c:layout>
      <c:doughnutChart>
        <c:varyColors val="1"/>
        <c:ser>
          <c:idx val="0"/>
          <c:order val="0"/>
          <c:tx>
            <c:strRef>
              <c:f>Sheet1!$B$1</c:f>
              <c:strCache>
                <c:ptCount val="1"/>
                <c:pt idx="0">
                  <c:v>2021H1</c:v>
                </c:pt>
              </c:strCache>
            </c:strRef>
          </c:tx>
          <c:explosion val="1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7279-4772-88DF-B5CC5712E63F}"/>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7279-4772-88DF-B5CC5712E63F}"/>
              </c:ext>
            </c:extLst>
          </c:dPt>
          <c:dPt>
            <c:idx val="2"/>
            <c:bubble3D val="0"/>
            <c:explosion val="0"/>
            <c:spPr>
              <a:solidFill>
                <a:schemeClr val="accent3"/>
              </a:solidFill>
              <a:ln w="19050">
                <a:solidFill>
                  <a:schemeClr val="lt1"/>
                </a:solidFill>
              </a:ln>
              <a:effectLst/>
            </c:spPr>
            <c:extLst>
              <c:ext xmlns:c16="http://schemas.microsoft.com/office/drawing/2014/chart" uri="{C3380CC4-5D6E-409C-BE32-E72D297353CC}">
                <c16:uniqueId val="{00000005-7279-4772-88DF-B5CC5712E63F}"/>
              </c:ext>
            </c:extLst>
          </c:dPt>
          <c:dPt>
            <c:idx val="3"/>
            <c:bubble3D val="0"/>
            <c:explosion val="0"/>
            <c:spPr>
              <a:solidFill>
                <a:schemeClr val="accent4"/>
              </a:solidFill>
              <a:ln w="19050">
                <a:solidFill>
                  <a:schemeClr val="lt1"/>
                </a:solidFill>
              </a:ln>
              <a:effectLst/>
            </c:spPr>
            <c:extLst>
              <c:ext xmlns:c16="http://schemas.microsoft.com/office/drawing/2014/chart" uri="{C3380CC4-5D6E-409C-BE32-E72D297353CC}">
                <c16:uniqueId val="{00000007-7279-4772-88DF-B5CC5712E63F}"/>
              </c:ext>
            </c:extLst>
          </c:dPt>
          <c:dPt>
            <c:idx val="4"/>
            <c:bubble3D val="0"/>
            <c:explosion val="0"/>
            <c:spPr>
              <a:solidFill>
                <a:schemeClr val="accent5"/>
              </a:solidFill>
              <a:ln w="19050">
                <a:solidFill>
                  <a:schemeClr val="lt1"/>
                </a:solidFill>
              </a:ln>
              <a:effectLst/>
            </c:spPr>
            <c:extLst>
              <c:ext xmlns:c16="http://schemas.microsoft.com/office/drawing/2014/chart" uri="{C3380CC4-5D6E-409C-BE32-E72D297353CC}">
                <c16:uniqueId val="{00000009-7279-4772-88DF-B5CC5712E63F}"/>
              </c:ext>
            </c:extLst>
          </c:dPt>
          <c:dLbls>
            <c:dLbl>
              <c:idx val="0"/>
              <c:layout>
                <c:manualLayout>
                  <c:x val="8.0012719563900672E-2"/>
                  <c:y val="1.6399191877331121E-2"/>
                </c:manualLayout>
              </c:layout>
              <c:showLegendKey val="0"/>
              <c:showVal val="1"/>
              <c:showCatName val="0"/>
              <c:showSerName val="0"/>
              <c:showPercent val="0"/>
              <c:showBubbleSize val="0"/>
              <c:extLst>
                <c:ext xmlns:c15="http://schemas.microsoft.com/office/drawing/2012/chart" uri="{CE6537A1-D6FC-4f65-9D91-7224C49458BB}">
                  <c15:layout>
                    <c:manualLayout>
                      <c:w val="0.22104891396906823"/>
                      <c:h val="0.26765601316768867"/>
                    </c:manualLayout>
                  </c15:layout>
                </c:ext>
                <c:ext xmlns:c16="http://schemas.microsoft.com/office/drawing/2014/chart" uri="{C3380CC4-5D6E-409C-BE32-E72D297353CC}">
                  <c16:uniqueId val="{00000001-7279-4772-88DF-B5CC5712E63F}"/>
                </c:ext>
              </c:extLst>
            </c:dLbl>
            <c:dLbl>
              <c:idx val="1"/>
              <c:layout>
                <c:manualLayout>
                  <c:x val="3.9529981829194427E-2"/>
                  <c:y val="8.4379921259842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9-4772-88DF-B5CC5712E63F}"/>
                </c:ext>
              </c:extLst>
            </c:dLbl>
            <c:dLbl>
              <c:idx val="2"/>
              <c:layout>
                <c:manualLayout>
                  <c:x val="-7.972481324449833E-2"/>
                  <c:y val="1.8267371183865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9-4772-88DF-B5CC5712E63F}"/>
                </c:ext>
              </c:extLst>
            </c:dLbl>
            <c:dLbl>
              <c:idx val="3"/>
              <c:layout>
                <c:manualLayout>
                  <c:x val="-8.6739450837876028E-2"/>
                  <c:y val="-8.0345178892112207E-2"/>
                </c:manualLayout>
              </c:layout>
              <c:showLegendKey val="0"/>
              <c:showVal val="1"/>
              <c:showCatName val="0"/>
              <c:showSerName val="0"/>
              <c:showPercent val="0"/>
              <c:showBubbleSize val="0"/>
              <c:extLst>
                <c:ext xmlns:c15="http://schemas.microsoft.com/office/drawing/2012/chart" uri="{CE6537A1-D6FC-4f65-9D91-7224C49458BB}">
                  <c15:layout>
                    <c:manualLayout>
                      <c:w val="0.15602564102564101"/>
                      <c:h val="0.27010982179859094"/>
                    </c:manualLayout>
                  </c15:layout>
                </c:ext>
                <c:ext xmlns:c16="http://schemas.microsoft.com/office/drawing/2014/chart" uri="{C3380CC4-5D6E-409C-BE32-E72D297353CC}">
                  <c16:uniqueId val="{00000007-7279-4772-88DF-B5CC5712E63F}"/>
                </c:ext>
              </c:extLst>
            </c:dLbl>
            <c:dLbl>
              <c:idx val="4"/>
              <c:layout>
                <c:manualLayout>
                  <c:x val="2.5358166767615587E-2"/>
                  <c:y val="-0.1325177856057467"/>
                </c:manualLayout>
              </c:layout>
              <c:showLegendKey val="0"/>
              <c:showVal val="1"/>
              <c:showCatName val="0"/>
              <c:showSerName val="0"/>
              <c:showPercent val="0"/>
              <c:showBubbleSize val="0"/>
              <c:extLst>
                <c:ext xmlns:c15="http://schemas.microsoft.com/office/drawing/2012/chart" uri="{CE6537A1-D6FC-4f65-9D91-7224C49458BB}">
                  <c15:layout>
                    <c:manualLayout>
                      <c:w val="0.13670771455432898"/>
                      <c:h val="0.20794291338582677"/>
                    </c:manualLayout>
                  </c15:layout>
                </c:ext>
                <c:ext xmlns:c16="http://schemas.microsoft.com/office/drawing/2014/chart" uri="{C3380CC4-5D6E-409C-BE32-E72D297353CC}">
                  <c16:uniqueId val="{00000009-7279-4772-88DF-B5CC5712E63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阿里云</c:v>
                </c:pt>
                <c:pt idx="1">
                  <c:v>百度智能云</c:v>
                </c:pt>
                <c:pt idx="2">
                  <c:v>华为云</c:v>
                </c:pt>
                <c:pt idx="3">
                  <c:v>腾讯云</c:v>
                </c:pt>
                <c:pt idx="4">
                  <c:v>其他</c:v>
                </c:pt>
              </c:strCache>
            </c:strRef>
          </c:cat>
          <c:val>
            <c:numRef>
              <c:f>Sheet1!$B$2:$B$6</c:f>
              <c:numCache>
                <c:formatCode>0%</c:formatCode>
                <c:ptCount val="5"/>
                <c:pt idx="0">
                  <c:v>0.31434222502275433</c:v>
                </c:pt>
                <c:pt idx="1">
                  <c:v>0.21689370980486294</c:v>
                </c:pt>
                <c:pt idx="2">
                  <c:v>0.21655614566767686</c:v>
                </c:pt>
                <c:pt idx="3">
                  <c:v>0.14625028755463537</c:v>
                </c:pt>
                <c:pt idx="4">
                  <c:v>0.1059576319500705</c:v>
                </c:pt>
              </c:numCache>
            </c:numRef>
          </c:val>
          <c:extLst>
            <c:ext xmlns:c16="http://schemas.microsoft.com/office/drawing/2014/chart" uri="{C3380CC4-5D6E-409C-BE32-E72D297353CC}">
              <c16:uniqueId val="{0000000A-7279-4772-88DF-B5CC5712E63F}"/>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r"/>
      <c:layout>
        <c:manualLayout>
          <c:xMode val="edge"/>
          <c:yMode val="edge"/>
          <c:x val="0.75459983848172829"/>
          <c:y val="0.26243948673082529"/>
          <c:w val="0.18300000000000002"/>
          <c:h val="0.4420379196021549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3" y="0"/>
            <a:ext cx="3038475" cy="463550"/>
          </a:xfrm>
          <a:prstGeom prst="rect">
            <a:avLst/>
          </a:prstGeom>
        </p:spPr>
        <p:txBody>
          <a:bodyPr vert="horz" lIns="91440" tIns="45720" rIns="91440" bIns="45720" rtlCol="0"/>
          <a:lstStyle>
            <a:lvl1pPr algn="r">
              <a:defRPr sz="1200"/>
            </a:lvl1pPr>
          </a:lstStyle>
          <a:p>
            <a:fld id="{53F8EB67-DA54-453A-9F37-77CED02C6633}" type="datetimeFigureOut">
              <a:rPr lang="en-US" smtClean="0"/>
              <a:t>12/22/2022</a:t>
            </a:fld>
            <a:endParaRPr lang="en-US"/>
          </a:p>
        </p:txBody>
      </p:sp>
      <p:sp>
        <p:nvSpPr>
          <p:cNvPr id="4" name="Footer Placeholder 3"/>
          <p:cNvSpPr>
            <a:spLocks noGrp="1"/>
          </p:cNvSpPr>
          <p:nvPr>
            <p:ph type="ftr" sz="quarter" idx="2"/>
          </p:nvPr>
        </p:nvSpPr>
        <p:spPr>
          <a:xfrm>
            <a:off x="6"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772525"/>
            <a:ext cx="3038475" cy="463550"/>
          </a:xfrm>
          <a:prstGeom prst="rect">
            <a:avLst/>
          </a:prstGeom>
        </p:spPr>
        <p:txBody>
          <a:bodyPr vert="horz" lIns="91440" tIns="45720" rIns="91440" bIns="45720" rtlCol="0" anchor="b"/>
          <a:lstStyle>
            <a:lvl1pPr algn="r">
              <a:defRPr sz="1200"/>
            </a:lvl1pPr>
          </a:lstStyle>
          <a:p>
            <a:fld id="{A2CD1B45-48E8-40DF-A365-B6CB58EF459E}" type="slidenum">
              <a:rPr lang="en-US" smtClean="0"/>
              <a:t>‹#›</a:t>
            </a:fld>
            <a:endParaRPr lang="en-US"/>
          </a:p>
        </p:txBody>
      </p:sp>
    </p:spTree>
    <p:extLst>
      <p:ext uri="{BB962C8B-B14F-4D97-AF65-F5344CB8AC3E}">
        <p14:creationId xmlns:p14="http://schemas.microsoft.com/office/powerpoint/2010/main" val="332806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3038387" cy="463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83" y="8"/>
            <a:ext cx="3038387" cy="463575"/>
          </a:xfrm>
          <a:prstGeom prst="rect">
            <a:avLst/>
          </a:prstGeom>
        </p:spPr>
        <p:txBody>
          <a:bodyPr vert="horz" lIns="91440" tIns="45720" rIns="91440" bIns="45720" rtlCol="0"/>
          <a:lstStyle>
            <a:lvl1pPr algn="r">
              <a:defRPr sz="1200"/>
            </a:lvl1pPr>
          </a:lstStyle>
          <a:p>
            <a:fld id="{7C871D62-1519-4426-A2F2-6DFC3A8EF7E4}" type="datetimeFigureOut">
              <a:rPr lang="en-US" smtClean="0"/>
              <a:t>12/22/2022</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5311"/>
            <a:ext cx="5608320" cy="36362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72506"/>
            <a:ext cx="3038387" cy="463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83" y="8772506"/>
            <a:ext cx="3038387" cy="463575"/>
          </a:xfrm>
          <a:prstGeom prst="rect">
            <a:avLst/>
          </a:prstGeom>
        </p:spPr>
        <p:txBody>
          <a:bodyPr vert="horz" lIns="91440" tIns="45720" rIns="91440" bIns="45720" rtlCol="0" anchor="b"/>
          <a:lstStyle>
            <a:lvl1pPr algn="r">
              <a:defRPr sz="1200"/>
            </a:lvl1pPr>
          </a:lstStyle>
          <a:p>
            <a:fld id="{DC373B3E-8DC7-4709-9D82-49BF535FE66F}" type="slidenum">
              <a:rPr lang="en-US" smtClean="0"/>
              <a:t>‹#›</a:t>
            </a:fld>
            <a:endParaRPr lang="en-US"/>
          </a:p>
        </p:txBody>
      </p:sp>
    </p:spTree>
    <p:extLst>
      <p:ext uri="{BB962C8B-B14F-4D97-AF65-F5344CB8AC3E}">
        <p14:creationId xmlns:p14="http://schemas.microsoft.com/office/powerpoint/2010/main" val="374095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7269D-08B2-4720-AEB2-6E54F0544F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783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73B3E-8DC7-4709-9D82-49BF535FE66F}" type="slidenum">
              <a:rPr lang="en-US" smtClean="0"/>
              <a:t>4</a:t>
            </a:fld>
            <a:endParaRPr lang="en-US"/>
          </a:p>
        </p:txBody>
      </p:sp>
    </p:spTree>
    <p:extLst>
      <p:ext uri="{BB962C8B-B14F-4D97-AF65-F5344CB8AC3E}">
        <p14:creationId xmlns:p14="http://schemas.microsoft.com/office/powerpoint/2010/main" val="184996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7269D-08B2-4720-AEB2-6E54F0544F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47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7269D-08B2-4720-AEB2-6E54F0544F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515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it.ly/2PNjQSN" TargetMode="External"/><Relationship Id="rId2" Type="http://schemas.openxmlformats.org/officeDocument/2006/relationships/hyperlink" Target="https://bit.ly/3wqSh2m" TargetMode="External"/><Relationship Id="rId1" Type="http://schemas.openxmlformats.org/officeDocument/2006/relationships/slideMaster" Target="../slideMasters/slideMaster1.xml"/><Relationship Id="rId4" Type="http://schemas.openxmlformats.org/officeDocument/2006/relationships/hyperlink" Target="mailto:contactdesignguide@idc.com"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6.jpg"/><Relationship Id="rId1" Type="http://schemas.openxmlformats.org/officeDocument/2006/relationships/slideMaster" Target="../slideMasters/slideMaster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9.png"/><Relationship Id="rId10" Type="http://schemas.openxmlformats.org/officeDocument/2006/relationships/image" Target="../media/image33.svg"/><Relationship Id="rId4" Type="http://schemas.openxmlformats.org/officeDocument/2006/relationships/image" Target="../media/image28.svg"/><Relationship Id="rId9" Type="http://schemas.openxmlformats.org/officeDocument/2006/relationships/image" Target="../media/image32.png"/><Relationship Id="rId14" Type="http://schemas.openxmlformats.org/officeDocument/2006/relationships/image" Target="../media/image37.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jpg"/><Relationship Id="rId1" Type="http://schemas.openxmlformats.org/officeDocument/2006/relationships/slideMaster" Target="../slideMasters/slideMaster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1.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jpg"/><Relationship Id="rId1" Type="http://schemas.openxmlformats.org/officeDocument/2006/relationships/slideMaster" Target="../slideMasters/slideMaster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jpg"/><Relationship Id="rId1" Type="http://schemas.openxmlformats.org/officeDocument/2006/relationships/slideMaster" Target="../slideMasters/slideMaster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g"/><Relationship Id="rId1" Type="http://schemas.openxmlformats.org/officeDocument/2006/relationships/slideMaster" Target="../slideMasters/slideMaster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7.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25.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8.sv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1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1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Master" Target="../slideMasters/slideMaster6.xml"/><Relationship Id="rId6" Type="http://schemas.openxmlformats.org/officeDocument/2006/relationships/image" Target="../media/image29.svg"/><Relationship Id="rId5" Type="http://schemas.openxmlformats.org/officeDocument/2006/relationships/image" Target="../media/image9.png"/><Relationship Id="rId4" Type="http://schemas.openxmlformats.org/officeDocument/2006/relationships/image" Target="../media/image28.sv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6.jpg"/><Relationship Id="rId1" Type="http://schemas.openxmlformats.org/officeDocument/2006/relationships/slideMaster" Target="../slideMasters/slideMaster6.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9.png"/><Relationship Id="rId10" Type="http://schemas.openxmlformats.org/officeDocument/2006/relationships/image" Target="../media/image33.svg"/><Relationship Id="rId4" Type="http://schemas.openxmlformats.org/officeDocument/2006/relationships/image" Target="../media/image28.svg"/><Relationship Id="rId9" Type="http://schemas.openxmlformats.org/officeDocument/2006/relationships/image" Target="../media/image32.png"/><Relationship Id="rId14" Type="http://schemas.openxmlformats.org/officeDocument/2006/relationships/image" Target="../media/image37.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g"/><Relationship Id="rId1" Type="http://schemas.openxmlformats.org/officeDocument/2006/relationships/slideMaster" Target="../slideMasters/slideMaster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9.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9.png"/><Relationship Id="rId11" Type="http://schemas.openxmlformats.org/officeDocument/2006/relationships/image" Target="../media/image18.svg"/><Relationship Id="rId5" Type="http://schemas.openxmlformats.org/officeDocument/2006/relationships/image" Target="../media/image8.sv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48.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6.jpg"/><Relationship Id="rId1" Type="http://schemas.openxmlformats.org/officeDocument/2006/relationships/slideMaster" Target="../slideMasters/slideMaster6.xml"/><Relationship Id="rId6" Type="http://schemas.openxmlformats.org/officeDocument/2006/relationships/image" Target="../media/image3.svg"/><Relationship Id="rId11" Type="http://schemas.openxmlformats.org/officeDocument/2006/relationships/image" Target="../media/image34.png"/><Relationship Id="rId5" Type="http://schemas.openxmlformats.org/officeDocument/2006/relationships/image" Target="../media/image2.png"/><Relationship Id="rId10" Type="http://schemas.openxmlformats.org/officeDocument/2006/relationships/image" Target="../media/image33.svg"/><Relationship Id="rId4" Type="http://schemas.openxmlformats.org/officeDocument/2006/relationships/image" Target="../media/image49.svg"/><Relationship Id="rId9" Type="http://schemas.openxmlformats.org/officeDocument/2006/relationships/image" Target="../media/image32.png"/><Relationship Id="rId14" Type="http://schemas.openxmlformats.org/officeDocument/2006/relationships/image" Target="../media/image37.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29.sv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7.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Master" Target="../slideMasters/slideMaster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1.sv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58.svg"/><Relationship Id="rId7" Type="http://schemas.openxmlformats.org/officeDocument/2006/relationships/image" Target="../media/image4.png"/><Relationship Id="rId2" Type="http://schemas.openxmlformats.org/officeDocument/2006/relationships/image" Target="../media/image57.png"/><Relationship Id="rId1" Type="http://schemas.openxmlformats.org/officeDocument/2006/relationships/slideMaster" Target="../slideMasters/slideMaster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Master" Target="../slideMasters/slideMaster7.xml"/><Relationship Id="rId5" Type="http://schemas.openxmlformats.org/officeDocument/2006/relationships/image" Target="../media/image61.svg"/><Relationship Id="rId4" Type="http://schemas.openxmlformats.org/officeDocument/2006/relationships/image" Target="../media/image5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46.png"/><Relationship Id="rId1" Type="http://schemas.openxmlformats.org/officeDocument/2006/relationships/slideMaster" Target="../slideMasters/slideMaster7.xml"/><Relationship Id="rId5" Type="http://schemas.openxmlformats.org/officeDocument/2006/relationships/image" Target="../media/image61.svg"/><Relationship Id="rId4" Type="http://schemas.openxmlformats.org/officeDocument/2006/relationships/image" Target="../media/image5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Master" Target="../slideMasters/slideMaster7.xml"/><Relationship Id="rId4" Type="http://schemas.openxmlformats.org/officeDocument/2006/relationships/image" Target="../media/image65.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2.png"/><Relationship Id="rId1" Type="http://schemas.openxmlformats.org/officeDocument/2006/relationships/slideMaster" Target="../slideMasters/slideMaster7.xml"/><Relationship Id="rId4" Type="http://schemas.openxmlformats.org/officeDocument/2006/relationships/image" Target="../media/image65.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8.sv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25.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7.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Master" Target="../slideMasters/slideMaster9.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1.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8.svg"/><Relationship Id="rId10"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58.svg"/><Relationship Id="rId7" Type="http://schemas.openxmlformats.org/officeDocument/2006/relationships/image" Target="../media/image4.png"/><Relationship Id="rId2" Type="http://schemas.openxmlformats.org/officeDocument/2006/relationships/image" Target="../media/image57.png"/><Relationship Id="rId1" Type="http://schemas.openxmlformats.org/officeDocument/2006/relationships/slideMaster" Target="../slideMasters/slideMaster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Master" Target="../slideMasters/slideMaster9.xml"/><Relationship Id="rId5" Type="http://schemas.openxmlformats.org/officeDocument/2006/relationships/image" Target="../media/image66.svg"/><Relationship Id="rId4" Type="http://schemas.openxmlformats.org/officeDocument/2006/relationships/image" Target="../media/image5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46.png"/><Relationship Id="rId1" Type="http://schemas.openxmlformats.org/officeDocument/2006/relationships/slideMaster" Target="../slideMasters/slideMaster9.xml"/><Relationship Id="rId5" Type="http://schemas.openxmlformats.org/officeDocument/2006/relationships/image" Target="../media/image66.svg"/><Relationship Id="rId4" Type="http://schemas.openxmlformats.org/officeDocument/2006/relationships/image" Target="../media/image5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Master" Target="../slideMasters/slideMaster9.xml"/><Relationship Id="rId4" Type="http://schemas.openxmlformats.org/officeDocument/2006/relationships/image" Target="../media/image65.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2.png"/><Relationship Id="rId1" Type="http://schemas.openxmlformats.org/officeDocument/2006/relationships/slideMaster" Target="../slideMasters/slideMaster9.xml"/><Relationship Id="rId4" Type="http://schemas.openxmlformats.org/officeDocument/2006/relationships/image" Target="../media/image65.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9.png"/><Relationship Id="rId11" Type="http://schemas.openxmlformats.org/officeDocument/2006/relationships/image" Target="../media/image24.svg"/><Relationship Id="rId5" Type="http://schemas.openxmlformats.org/officeDocument/2006/relationships/image" Target="../media/image8.svg"/><Relationship Id="rId10"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726BB10-3EA1-4A09-B0C7-953C03955A8E}"/>
              </a:ext>
            </a:extLst>
          </p:cNvPr>
          <p:cNvSpPr txBox="1">
            <a:spLocks/>
          </p:cNvSpPr>
          <p:nvPr userDrawn="1"/>
        </p:nvSpPr>
        <p:spPr>
          <a:xfrm>
            <a:off x="440695" y="304800"/>
            <a:ext cx="11301984" cy="1028700"/>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3200" kern="1200" spc="4">
                <a:solidFill>
                  <a:srgbClr val="4F4F4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Instructions</a:t>
            </a:r>
          </a:p>
        </p:txBody>
      </p:sp>
      <p:sp>
        <p:nvSpPr>
          <p:cNvPr id="13" name="Title 1">
            <a:extLst>
              <a:ext uri="{FF2B5EF4-FFF2-40B4-BE49-F238E27FC236}">
                <a16:creationId xmlns:a16="http://schemas.microsoft.com/office/drawing/2014/main" id="{3B4E7028-D908-470F-BF80-740353F13A84}"/>
              </a:ext>
            </a:extLst>
          </p:cNvPr>
          <p:cNvSpPr txBox="1">
            <a:spLocks/>
          </p:cNvSpPr>
          <p:nvPr userDrawn="1"/>
        </p:nvSpPr>
        <p:spPr>
          <a:xfrm>
            <a:off x="440695" y="1409575"/>
            <a:ext cx="11301984" cy="4831928"/>
          </a:xfrm>
          <a:prstGeom prst="rect">
            <a:avLst/>
          </a:prstGeom>
        </p:spPr>
        <p:txBody>
          <a:bodyPr vert="horz" lIns="0" tIns="0" rIns="0" bIns="0" rtlCol="0" anchor="t" anchorCtr="0">
            <a:normAutofit/>
          </a:bodyPr>
          <a:lstStyle>
            <a:lvl1pPr marL="0" algn="l" defTabSz="914400" rtl="0" eaLnBrk="1" latinLnBrk="0" hangingPunct="1">
              <a:lnSpc>
                <a:spcPct val="100000"/>
              </a:lnSpc>
              <a:spcBef>
                <a:spcPct val="0"/>
              </a:spcBef>
              <a:buNone/>
              <a:defRPr lang="en-US" sz="3200" kern="1200" spc="4">
                <a:solidFill>
                  <a:srgbClr val="4F4F4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indent="0">
              <a:buFontTx/>
              <a:buNone/>
            </a:pPr>
            <a:r>
              <a:rPr lang="en-US" sz="1800" dirty="0">
                <a:latin typeface="Open Sans" panose="020B0606030504020204" pitchFamily="34" charset="0"/>
                <a:ea typeface="Open Sans" panose="020B0606030504020204" pitchFamily="34" charset="0"/>
                <a:cs typeface="Open Sans" panose="020B0606030504020204" pitchFamily="34" charset="0"/>
              </a:rPr>
              <a:t>Welcome to the IDC PPT Template. </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This core brand asset should be used for all IDC presentation types globally, including publishing and events. </a:t>
            </a:r>
            <a:br>
              <a:rPr lang="en-US" sz="1800" dirty="0">
                <a:latin typeface="Open Sans" panose="020B0606030504020204" pitchFamily="34" charset="0"/>
                <a:ea typeface="Open Sans" panose="020B0606030504020204" pitchFamily="34" charset="0"/>
                <a:cs typeface="Open Sans" panose="020B0606030504020204" pitchFamily="34" charset="0"/>
              </a:rPr>
            </a:b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i="1" dirty="0">
                <a:latin typeface="Open Sans" panose="020B0606030504020204" pitchFamily="34" charset="0"/>
                <a:ea typeface="Open Sans" panose="020B0606030504020204" pitchFamily="34" charset="0"/>
                <a:cs typeface="Open Sans" panose="020B0606030504020204" pitchFamily="34" charset="0"/>
              </a:rPr>
              <a:t>Note: only a sampling of product iconography and brand extensions are provided as part of the template. Links to additional icons and brand extension libraries can be found below </a:t>
            </a:r>
            <a:r>
              <a:rPr lang="en-US" sz="1800" i="1" dirty="0">
                <a:solidFill>
                  <a:srgbClr val="4F4F4F"/>
                </a:solidFill>
                <a:latin typeface="Open Sans" panose="020B0606030504020204" pitchFamily="34" charset="0"/>
                <a:ea typeface="Open Sans" panose="020B0606030504020204" pitchFamily="34" charset="0"/>
                <a:cs typeface="Open Sans" panose="020B0606030504020204" pitchFamily="34" charset="0"/>
              </a:rPr>
              <a:t>(start Slideshow to access the hyperlinks)</a:t>
            </a:r>
            <a:r>
              <a:rPr lang="en-US" sz="1800" i="1" dirty="0">
                <a:latin typeface="Open Sans" panose="020B0606030504020204" pitchFamily="34" charset="0"/>
                <a:ea typeface="Open Sans" panose="020B0606030504020204" pitchFamily="34" charset="0"/>
                <a:cs typeface="Open Sans" panose="020B0606030504020204" pitchFamily="34" charset="0"/>
              </a:rPr>
              <a:t>.</a:t>
            </a:r>
          </a:p>
          <a:p>
            <a:pPr marL="0" lvl="0" indent="0">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457200" lvl="0" indent="-457200">
              <a:spcBef>
                <a:spcPts val="600"/>
              </a:spcBef>
              <a:buAutoNum type="arabicPeriod"/>
            </a:pPr>
            <a:r>
              <a:rPr lang="en-US" sz="1800" dirty="0">
                <a:latin typeface="Open Sans" panose="020B0606030504020204" pitchFamily="34" charset="0"/>
                <a:ea typeface="Open Sans" panose="020B0606030504020204" pitchFamily="34" charset="0"/>
                <a:cs typeface="Open Sans" panose="020B0606030504020204" pitchFamily="34" charset="0"/>
              </a:rPr>
              <a:t>To access the IDC product and brand icon library please visit: </a:t>
            </a:r>
            <a:r>
              <a:rPr lang="en-US" sz="1800"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2"/>
              </a:rPr>
              <a:t>https://bit.ly/3wqSh2m</a:t>
            </a:r>
            <a:endParaRPr lang="en-US" sz="1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spcBef>
                <a:spcPts val="600"/>
              </a:spcBef>
              <a:buAutoNum type="arabicPeriod"/>
            </a:pPr>
            <a:r>
              <a:rPr lang="en-US" sz="1800" dirty="0">
                <a:latin typeface="Open Sans" panose="020B0606030504020204" pitchFamily="34" charset="0"/>
                <a:ea typeface="Open Sans" panose="020B0606030504020204" pitchFamily="34" charset="0"/>
                <a:cs typeface="Open Sans" panose="020B0606030504020204" pitchFamily="34" charset="0"/>
              </a:rPr>
              <a:t>If you are a conference or event manager and you need a custom cover slide for your event, please access templates in Canva via </a:t>
            </a:r>
            <a:r>
              <a:rPr lang="en-US" sz="1800" dirty="0">
                <a:latin typeface="Open Sans" panose="020B0606030504020204" pitchFamily="34" charset="0"/>
                <a:ea typeface="Open Sans" panose="020B0606030504020204" pitchFamily="34" charset="0"/>
                <a:cs typeface="Open Sans" panose="020B0606030504020204" pitchFamily="34" charset="0"/>
                <a:hlinkClick r:id="rId3"/>
              </a:rPr>
              <a:t>https://bit.ly/2PNjQSN</a:t>
            </a:r>
            <a:r>
              <a:rPr lang="en-US" sz="1800" dirty="0">
                <a:latin typeface="Open Sans" panose="020B0606030504020204" pitchFamily="34" charset="0"/>
                <a:ea typeface="Open Sans" panose="020B0606030504020204" pitchFamily="34" charset="0"/>
                <a:cs typeface="Open Sans" panose="020B0606030504020204" pitchFamily="34" charset="0"/>
              </a:rPr>
              <a:t> or reach out to your regional design team lead</a:t>
            </a:r>
          </a:p>
          <a:p>
            <a:pPr marL="457200" lvl="0" indent="-457200">
              <a:spcBef>
                <a:spcPts val="600"/>
              </a:spcBef>
              <a:buAutoNum type="arabicPeriod"/>
            </a:pPr>
            <a:r>
              <a:rPr lang="en-US" sz="1800" dirty="0">
                <a:latin typeface="Open Sans" panose="020B0606030504020204" pitchFamily="34" charset="0"/>
                <a:ea typeface="Open Sans" panose="020B0606030504020204" pitchFamily="34" charset="0"/>
                <a:cs typeface="Open Sans" panose="020B0606030504020204" pitchFamily="34" charset="0"/>
              </a:rPr>
              <a:t>All other inquiries related to IDC’s PPT template should be directed to </a:t>
            </a:r>
            <a:r>
              <a:rPr lang="en-US" sz="1800" dirty="0">
                <a:latin typeface="Open Sans" panose="020B0606030504020204" pitchFamily="34" charset="0"/>
                <a:ea typeface="Open Sans" panose="020B0606030504020204" pitchFamily="34" charset="0"/>
                <a:cs typeface="Open Sans" panose="020B0606030504020204" pitchFamily="34" charset="0"/>
                <a:hlinkClick r:id="rId4"/>
              </a:rPr>
              <a:t>contactdesignguide@idc.com</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0" lvl="0" indent="0">
              <a:spcBef>
                <a:spcPts val="600"/>
              </a:spcBef>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0" lvl="0" indent="0">
              <a:spcBef>
                <a:spcPts val="600"/>
              </a:spcBef>
              <a:buNone/>
            </a:pPr>
            <a:r>
              <a:rPr lang="en-US" sz="1800" dirty="0">
                <a:latin typeface="Open Sans" panose="020B0606030504020204" pitchFamily="34" charset="0"/>
                <a:ea typeface="Open Sans" panose="020B0606030504020204" pitchFamily="34" charset="0"/>
                <a:cs typeface="Open Sans" panose="020B0606030504020204" pitchFamily="34" charset="0"/>
              </a:rPr>
              <a:t>To get started, click “New Slide” and select your preferred layout from Covers, Internal Slides, Charts &amp; Image Layouts, and Closing Slides.</a:t>
            </a:r>
          </a:p>
        </p:txBody>
      </p:sp>
    </p:spTree>
    <p:extLst>
      <p:ext uri="{BB962C8B-B14F-4D97-AF65-F5344CB8AC3E}">
        <p14:creationId xmlns:p14="http://schemas.microsoft.com/office/powerpoint/2010/main" val="131821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Right_Agenda">
    <p:spTree>
      <p:nvGrpSpPr>
        <p:cNvPr id="1" name=""/>
        <p:cNvGrpSpPr/>
        <p:nvPr/>
      </p:nvGrpSpPr>
      <p:grpSpPr>
        <a:xfrm>
          <a:off x="0" y="0"/>
          <a:ext cx="0" cy="0"/>
          <a:chOff x="0" y="0"/>
          <a:chExt cx="0" cy="0"/>
        </a:xfrm>
      </p:grpSpPr>
      <p:pic>
        <p:nvPicPr>
          <p:cNvPr id="6" name="Picture 5" descr="A picture containing blur, light, night sky&#10;&#10;Description automatically generated">
            <a:extLst>
              <a:ext uri="{FF2B5EF4-FFF2-40B4-BE49-F238E27FC236}">
                <a16:creationId xmlns:a16="http://schemas.microsoft.com/office/drawing/2014/main" id="{F350CF4B-25C5-4EEF-8C46-8287F75039E4}"/>
              </a:ext>
            </a:extLst>
          </p:cNvPr>
          <p:cNvPicPr>
            <a:picLocks noChangeAspect="1"/>
          </p:cNvPicPr>
          <p:nvPr userDrawn="1"/>
        </p:nvPicPr>
        <p:blipFill>
          <a:blip r:embed="rId2"/>
          <a:stretch>
            <a:fillRect/>
          </a:stretch>
        </p:blipFill>
        <p:spPr>
          <a:xfrm>
            <a:off x="0" y="0"/>
            <a:ext cx="3429000" cy="6858000"/>
          </a:xfrm>
          <a:prstGeom prst="rect">
            <a:avLst/>
          </a:prstGeom>
        </p:spPr>
      </p:pic>
      <p:sp>
        <p:nvSpPr>
          <p:cNvPr id="2" name="Title 1">
            <a:extLst>
              <a:ext uri="{FF2B5EF4-FFF2-40B4-BE49-F238E27FC236}">
                <a16:creationId xmlns:a16="http://schemas.microsoft.com/office/drawing/2014/main" id="{4F67A104-23F3-4191-84AC-C2906154898C}"/>
              </a:ext>
            </a:extLst>
          </p:cNvPr>
          <p:cNvSpPr>
            <a:spLocks noGrp="1"/>
          </p:cNvSpPr>
          <p:nvPr>
            <p:ph type="title" hasCustomPrompt="1"/>
          </p:nvPr>
        </p:nvSpPr>
        <p:spPr>
          <a:xfrm>
            <a:off x="3567094" y="304800"/>
            <a:ext cx="8175585" cy="849289"/>
          </a:xfrm>
        </p:spPr>
        <p:txBody>
          <a:bodyPr>
            <a:normAutofit/>
          </a:bodyPr>
          <a:lstStyle>
            <a:lvl1pPr>
              <a:defRPr sz="2800">
                <a:solidFill>
                  <a:srgbClr val="4F4F4F"/>
                </a:solidFill>
              </a:defRPr>
            </a:lvl1pPr>
          </a:lstStyle>
          <a:p>
            <a:r>
              <a:rPr lang="en-US" dirty="0"/>
              <a:t>Agenda/Table of Contents</a:t>
            </a:r>
          </a:p>
        </p:txBody>
      </p:sp>
      <p:pic>
        <p:nvPicPr>
          <p:cNvPr id="17" name="Graphic 16">
            <a:extLst>
              <a:ext uri="{FF2B5EF4-FFF2-40B4-BE49-F238E27FC236}">
                <a16:creationId xmlns:a16="http://schemas.microsoft.com/office/drawing/2014/main" id="{6C1914F3-6061-4DF1-9937-3D20235AFC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4192" y="6460935"/>
            <a:ext cx="902777" cy="273392"/>
          </a:xfrm>
          <a:prstGeom prst="rect">
            <a:avLst/>
          </a:prstGeom>
        </p:spPr>
      </p:pic>
      <p:sp>
        <p:nvSpPr>
          <p:cNvPr id="9" name="Text Placeholder 6">
            <a:extLst>
              <a:ext uri="{FF2B5EF4-FFF2-40B4-BE49-F238E27FC236}">
                <a16:creationId xmlns:a16="http://schemas.microsoft.com/office/drawing/2014/main" id="{5E7A51F2-4709-47F1-8544-D8EF549DF7EB}"/>
              </a:ext>
            </a:extLst>
          </p:cNvPr>
          <p:cNvSpPr>
            <a:spLocks noGrp="1"/>
          </p:cNvSpPr>
          <p:nvPr>
            <p:ph idx="42" hasCustomPrompt="1"/>
          </p:nvPr>
        </p:nvSpPr>
        <p:spPr>
          <a:xfrm>
            <a:off x="3567094" y="1267315"/>
            <a:ext cx="8175585" cy="4986836"/>
          </a:xfrm>
          <a:prstGeom prst="rect">
            <a:avLst/>
          </a:prstGeom>
        </p:spPr>
        <p:txBody>
          <a:bodyPr vert="horz" lIns="0" tIns="0" rIns="0" bIns="0" rtlCol="0">
            <a:noAutofit/>
          </a:bodyPr>
          <a:lstStyle>
            <a:lvl1pPr marL="0" indent="0">
              <a:buClr>
                <a:srgbClr val="2279BC"/>
              </a:buClr>
              <a:buFont typeface="Arial" panose="020B0604020202020204" pitchFamily="34" charset="0"/>
              <a:buNone/>
              <a:defRPr sz="1800">
                <a:solidFill>
                  <a:srgbClr val="4F4F4F"/>
                </a:solidFill>
              </a:defRPr>
            </a:lvl1pPr>
            <a:lvl3pPr>
              <a:defRPr sz="1400">
                <a:solidFill>
                  <a:srgbClr val="4F4F4F"/>
                </a:solidFill>
              </a:defRPr>
            </a:lvl3pPr>
            <a:lvl4pPr>
              <a:defRPr sz="1200">
                <a:solidFill>
                  <a:srgbClr val="4F4F4F"/>
                </a:solidFill>
              </a:defRPr>
            </a:lvl4pPr>
            <a:lvl5pPr>
              <a:defRPr sz="1100">
                <a:solidFill>
                  <a:srgbClr val="4F4F4F"/>
                </a:solidFill>
              </a:defRPr>
            </a:lvl5pPr>
            <a:lvl9pPr>
              <a:spcBef>
                <a:spcPts val="600"/>
              </a:spcBef>
              <a:defRPr sz="16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DA419188-05B8-43EC-B234-82A75A81C98B}"/>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9" name="TextBox 18">
            <a:extLst>
              <a:ext uri="{FF2B5EF4-FFF2-40B4-BE49-F238E27FC236}">
                <a16:creationId xmlns:a16="http://schemas.microsoft.com/office/drawing/2014/main" id="{49DE7957-D8A1-4589-9492-1BC59A15A83D}"/>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
        <p:nvSpPr>
          <p:cNvPr id="20" name="Graphic 15">
            <a:extLst>
              <a:ext uri="{FF2B5EF4-FFF2-40B4-BE49-F238E27FC236}">
                <a16:creationId xmlns:a16="http://schemas.microsoft.com/office/drawing/2014/main" id="{0121778B-8E34-4A81-B7F3-59E8B8E8BC39}"/>
              </a:ext>
            </a:extLst>
          </p:cNvPr>
          <p:cNvSpPr/>
          <p:nvPr userDrawn="1"/>
        </p:nvSpPr>
        <p:spPr>
          <a:xfrm>
            <a:off x="3585210" y="6347243"/>
            <a:ext cx="8157469" cy="226415"/>
          </a:xfrm>
          <a:custGeom>
            <a:avLst/>
            <a:gdLst>
              <a:gd name="connsiteX0" fmla="*/ 0 w 11296743"/>
              <a:gd name="connsiteY0" fmla="*/ 0 h 226415"/>
              <a:gd name="connsiteX1" fmla="*/ 885948 w 11296743"/>
              <a:gd name="connsiteY1" fmla="*/ 0 h 226415"/>
              <a:gd name="connsiteX2" fmla="*/ 889927 w 11296743"/>
              <a:gd name="connsiteY2" fmla="*/ 139 h 226415"/>
              <a:gd name="connsiteX3" fmla="*/ 895169 w 11296743"/>
              <a:gd name="connsiteY3" fmla="*/ 0 h 226415"/>
              <a:gd name="connsiteX4" fmla="*/ 1100206 w 11296743"/>
              <a:gd name="connsiteY4" fmla="*/ 130240 h 226415"/>
              <a:gd name="connsiteX5" fmla="*/ 1254965 w 11296743"/>
              <a:gd name="connsiteY5" fmla="*/ 226410 h 226415"/>
              <a:gd name="connsiteX6" fmla="*/ 11296744 w 11296743"/>
              <a:gd name="connsiteY6" fmla="*/ 226410 h 226415"/>
              <a:gd name="connsiteX0" fmla="*/ 0 w 11296744"/>
              <a:gd name="connsiteY0" fmla="*/ 0 h 226415"/>
              <a:gd name="connsiteX1" fmla="*/ 885948 w 11296744"/>
              <a:gd name="connsiteY1" fmla="*/ 0 h 226415"/>
              <a:gd name="connsiteX2" fmla="*/ 889927 w 11296744"/>
              <a:gd name="connsiteY2" fmla="*/ 139 h 226415"/>
              <a:gd name="connsiteX3" fmla="*/ 895169 w 11296744"/>
              <a:gd name="connsiteY3" fmla="*/ 0 h 226415"/>
              <a:gd name="connsiteX4" fmla="*/ 1100206 w 11296744"/>
              <a:gd name="connsiteY4" fmla="*/ 130240 h 226415"/>
              <a:gd name="connsiteX5" fmla="*/ 1254965 w 11296744"/>
              <a:gd name="connsiteY5" fmla="*/ 226410 h 226415"/>
              <a:gd name="connsiteX6" fmla="*/ 8666104 w 11296744"/>
              <a:gd name="connsiteY6" fmla="*/ 225007 h 226415"/>
              <a:gd name="connsiteX7" fmla="*/ 11296744 w 11296744"/>
              <a:gd name="connsiteY7" fmla="*/ 226410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7494529"/>
              <a:gd name="connsiteY0" fmla="*/ 0 h 226415"/>
              <a:gd name="connsiteX1" fmla="*/ 885948 w 7494529"/>
              <a:gd name="connsiteY1" fmla="*/ 0 h 226415"/>
              <a:gd name="connsiteX2" fmla="*/ 889927 w 7494529"/>
              <a:gd name="connsiteY2" fmla="*/ 139 h 226415"/>
              <a:gd name="connsiteX3" fmla="*/ 895169 w 7494529"/>
              <a:gd name="connsiteY3" fmla="*/ 0 h 226415"/>
              <a:gd name="connsiteX4" fmla="*/ 1100206 w 7494529"/>
              <a:gd name="connsiteY4" fmla="*/ 130240 h 226415"/>
              <a:gd name="connsiteX5" fmla="*/ 1254965 w 7494529"/>
              <a:gd name="connsiteY5" fmla="*/ 226410 h 226415"/>
              <a:gd name="connsiteX6" fmla="*/ 7494529 w 7494529"/>
              <a:gd name="connsiteY6" fmla="*/ 225007 h 226415"/>
              <a:gd name="connsiteX0" fmla="*/ 0 w 8157469"/>
              <a:gd name="connsiteY0" fmla="*/ 0 h 226415"/>
              <a:gd name="connsiteX1" fmla="*/ 885948 w 8157469"/>
              <a:gd name="connsiteY1" fmla="*/ 0 h 226415"/>
              <a:gd name="connsiteX2" fmla="*/ 889927 w 8157469"/>
              <a:gd name="connsiteY2" fmla="*/ 139 h 226415"/>
              <a:gd name="connsiteX3" fmla="*/ 895169 w 8157469"/>
              <a:gd name="connsiteY3" fmla="*/ 0 h 226415"/>
              <a:gd name="connsiteX4" fmla="*/ 1100206 w 8157469"/>
              <a:gd name="connsiteY4" fmla="*/ 130240 h 226415"/>
              <a:gd name="connsiteX5" fmla="*/ 1254965 w 8157469"/>
              <a:gd name="connsiteY5" fmla="*/ 226410 h 226415"/>
              <a:gd name="connsiteX6" fmla="*/ 8157469 w 8157469"/>
              <a:gd name="connsiteY6" fmla="*/ 225007 h 2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7469" h="226415">
                <a:moveTo>
                  <a:pt x="0" y="0"/>
                </a:moveTo>
                <a:lnTo>
                  <a:pt x="885948" y="0"/>
                </a:lnTo>
                <a:cubicBezTo>
                  <a:pt x="887438" y="0"/>
                  <a:pt x="888739" y="0"/>
                  <a:pt x="889927" y="139"/>
                </a:cubicBezTo>
                <a:cubicBezTo>
                  <a:pt x="891670" y="139"/>
                  <a:pt x="893413" y="0"/>
                  <a:pt x="895169" y="0"/>
                </a:cubicBezTo>
                <a:cubicBezTo>
                  <a:pt x="982987" y="-16"/>
                  <a:pt x="1062896" y="50742"/>
                  <a:pt x="1100206" y="130240"/>
                </a:cubicBezTo>
                <a:cubicBezTo>
                  <a:pt x="1128872" y="189510"/>
                  <a:pt x="1189129" y="226954"/>
                  <a:pt x="1254965" y="226410"/>
                </a:cubicBezTo>
                <a:lnTo>
                  <a:pt x="8157469" y="225007"/>
                </a:lnTo>
              </a:path>
            </a:pathLst>
          </a:custGeom>
          <a:noFill/>
          <a:ln w="12625" cap="flat">
            <a:solidFill>
              <a:srgbClr val="D9D9D9"/>
            </a:solidFill>
            <a:prstDash val="solid"/>
            <a:miter/>
          </a:ln>
        </p:spPr>
        <p:txBody>
          <a:bodyPr rtlCol="0" anchor="ctr"/>
          <a:lstStyle/>
          <a:p>
            <a:endParaRPr lang="en-US"/>
          </a:p>
        </p:txBody>
      </p:sp>
    </p:spTree>
    <p:extLst>
      <p:ext uri="{BB962C8B-B14F-4D97-AF65-F5344CB8AC3E}">
        <p14:creationId xmlns:p14="http://schemas.microsoft.com/office/powerpoint/2010/main" val="321470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 y="-319"/>
            <a:ext cx="4800600" cy="6858000"/>
          </a:xfrm>
          <a:prstGeom prst="rect">
            <a:avLst/>
          </a:prstGeom>
        </p:spPr>
      </p:pic>
      <p:sp>
        <p:nvSpPr>
          <p:cNvPr id="2" name="Title 1"/>
          <p:cNvSpPr>
            <a:spLocks noGrp="1"/>
          </p:cNvSpPr>
          <p:nvPr>
            <p:ph type="title"/>
          </p:nvPr>
        </p:nvSpPr>
        <p:spPr>
          <a:xfrm>
            <a:off x="533399" y="901521"/>
            <a:ext cx="3898393" cy="2588654"/>
          </a:xfrm>
        </p:spPr>
        <p:txBody>
          <a:bodyPr anchor="t">
            <a:normAutofit/>
          </a:bodyPr>
          <a:lstStyle>
            <a:lvl1pPr marL="0" indent="0" algn="l">
              <a:buFontTx/>
              <a:buNone/>
              <a:defRPr sz="28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17637" y="901522"/>
            <a:ext cx="6617164" cy="4291717"/>
          </a:xfrm>
        </p:spPr>
        <p:txBody>
          <a:bodyPr>
            <a:normAutofit/>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610999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57690"/>
            <a:ext cx="10820400" cy="4525963"/>
          </a:xfrm>
        </p:spPr>
        <p:txBody>
          <a:bodyPr>
            <a:normAutofit/>
          </a:bodyPr>
          <a:lstStyle>
            <a:lvl1pPr>
              <a:defRPr sz="2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1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dirty="0"/>
          </a:p>
        </p:txBody>
      </p:sp>
      <p:sp>
        <p:nvSpPr>
          <p:cNvPr id="8" name="Title 1"/>
          <p:cNvSpPr>
            <a:spLocks noGrp="1"/>
          </p:cNvSpPr>
          <p:nvPr>
            <p:ph type="title"/>
          </p:nvPr>
        </p:nvSpPr>
        <p:spPr>
          <a:xfrm>
            <a:off x="762000" y="274638"/>
            <a:ext cx="10820400" cy="944562"/>
          </a:xfrm>
        </p:spPr>
        <p:txBody>
          <a:bodyPr>
            <a:normAutofit/>
          </a:bodyPr>
          <a:lstStyle>
            <a:lvl1pPr>
              <a:defRPr sz="2400" baseline="0">
                <a:latin typeface="微软雅黑" panose="020B0503020204020204" pitchFamily="34" charset="-122"/>
                <a:ea typeface="微软雅黑" panose="020B0503020204020204" pitchFamily="34" charset="-122"/>
              </a:defRPr>
            </a:lvl1pPr>
          </a:lstStyle>
          <a:p>
            <a:r>
              <a:rPr lang="en-US" dirty="0"/>
              <a:t>Click to edit Master title style</a:t>
            </a:r>
          </a:p>
        </p:txBody>
      </p:sp>
    </p:spTree>
    <p:extLst>
      <p:ext uri="{BB962C8B-B14F-4D97-AF65-F5344CB8AC3E}">
        <p14:creationId xmlns:p14="http://schemas.microsoft.com/office/powerpoint/2010/main" val="194901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ontact Inform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B3BCE2-AB98-4D68-872C-51D0A7401EFB}"/>
              </a:ext>
            </a:extLst>
          </p:cNvPr>
          <p:cNvPicPr>
            <a:picLocks noChangeAspect="1"/>
          </p:cNvPicPr>
          <p:nvPr userDrawn="1"/>
        </p:nvPicPr>
        <p:blipFill>
          <a:blip r:embed="rId2"/>
          <a:src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17C21A44-446E-47A9-B8F4-6BC3979A80F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06" y="0"/>
            <a:ext cx="3810000" cy="6858000"/>
          </a:xfrm>
          <a:prstGeom prst="rect">
            <a:avLst/>
          </a:prstGeom>
        </p:spPr>
      </p:pic>
      <p:sp>
        <p:nvSpPr>
          <p:cNvPr id="7" name="Text Placeholder 6">
            <a:extLst>
              <a:ext uri="{FF2B5EF4-FFF2-40B4-BE49-F238E27FC236}">
                <a16:creationId xmlns:a16="http://schemas.microsoft.com/office/drawing/2014/main" id="{766F2A7C-21D5-4018-8EF1-FE9BF7ACA9E7}"/>
              </a:ext>
            </a:extLst>
          </p:cNvPr>
          <p:cNvSpPr>
            <a:spLocks noGrp="1"/>
          </p:cNvSpPr>
          <p:nvPr>
            <p:ph type="body" sz="quarter" idx="12" hasCustomPrompt="1"/>
          </p:nvPr>
        </p:nvSpPr>
        <p:spPr>
          <a:xfrm>
            <a:off x="152400" y="5871853"/>
            <a:ext cx="3096368" cy="300347"/>
          </a:xfrm>
          <a:prstGeom prst="rect">
            <a:avLst/>
          </a:prstGeom>
        </p:spPr>
        <p:txBody>
          <a:bodyPr>
            <a:noAutofit/>
          </a:bodyPr>
          <a:lstStyle>
            <a:lvl1pPr marL="0" indent="0" algn="r" defTabSz="457200" rtl="0" eaLnBrk="1" latinLnBrk="0" hangingPunct="1">
              <a:lnSpc>
                <a:spcPct val="100000"/>
              </a:lnSpc>
              <a:spcBef>
                <a:spcPts val="0"/>
              </a:spcBef>
              <a:spcAft>
                <a:spcPts val="0"/>
              </a:spcAft>
              <a:buClr>
                <a:schemeClr val="tx2"/>
              </a:buClr>
              <a:buFont typeface="Arial" panose="020B0604020202020204" pitchFamily="34" charset="0"/>
              <a:buNone/>
              <a:defRPr lang="en-US" sz="1800" i="0" kern="1200" dirty="0" smtClean="0">
                <a:solidFill>
                  <a:srgbClr val="FFFFF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File #</a:t>
            </a:r>
          </a:p>
        </p:txBody>
      </p:sp>
      <p:sp>
        <p:nvSpPr>
          <p:cNvPr id="5" name="Text Placeholder 4">
            <a:extLst>
              <a:ext uri="{FF2B5EF4-FFF2-40B4-BE49-F238E27FC236}">
                <a16:creationId xmlns:a16="http://schemas.microsoft.com/office/drawing/2014/main" id="{52894D37-E7D5-4925-9877-D765B5C6018C}"/>
              </a:ext>
            </a:extLst>
          </p:cNvPr>
          <p:cNvSpPr>
            <a:spLocks noGrp="1"/>
          </p:cNvSpPr>
          <p:nvPr>
            <p:ph type="body" sz="quarter" idx="13" hasCustomPrompt="1"/>
          </p:nvPr>
        </p:nvSpPr>
        <p:spPr>
          <a:xfrm>
            <a:off x="4349519" y="2362200"/>
            <a:ext cx="7502152" cy="362022"/>
          </a:xfrm>
          <a:prstGeom prst="rect">
            <a:avLst/>
          </a:prstGeom>
        </p:spPr>
        <p:txBody>
          <a:bodyPr anchor="ctr"/>
          <a:lstStyle>
            <a:lvl1pPr>
              <a:spcBef>
                <a:spcPts val="0"/>
              </a:spcBef>
              <a:defRPr sz="2800">
                <a:solidFill>
                  <a:schemeClr val="bg1"/>
                </a:solidFill>
                <a:latin typeface="Open Sans 2" panose="020B0604020202020204" charset="0"/>
                <a:cs typeface="Open Sans 2" panose="020B0604020202020204" charset="0"/>
              </a:defRPr>
            </a:lvl1pPr>
          </a:lstStyle>
          <a:p>
            <a:pPr lvl="0"/>
            <a:r>
              <a:rPr lang="en-US" dirty="0"/>
              <a:t>For Additional Information</a:t>
            </a:r>
          </a:p>
        </p:txBody>
      </p:sp>
      <p:sp>
        <p:nvSpPr>
          <p:cNvPr id="10" name="Footer Placeholder 4">
            <a:extLst>
              <a:ext uri="{FF2B5EF4-FFF2-40B4-BE49-F238E27FC236}">
                <a16:creationId xmlns:a16="http://schemas.microsoft.com/office/drawing/2014/main" id="{D9E3B457-BA86-471E-8179-F818AD1732A6}"/>
              </a:ext>
            </a:extLst>
          </p:cNvPr>
          <p:cNvSpPr txBox="1">
            <a:spLocks/>
          </p:cNvSpPr>
          <p:nvPr userDrawn="1"/>
        </p:nvSpPr>
        <p:spPr>
          <a:xfrm>
            <a:off x="11103773" y="6600312"/>
            <a:ext cx="533133" cy="213066"/>
          </a:xfrm>
          <a:prstGeom prst="rect">
            <a:avLst/>
          </a:prstGeom>
        </p:spPr>
        <p:txBody>
          <a:bodyPr vert="horz" lIns="0" tIns="0" rIns="72000" bIns="0" rtlCol="0" anchor="ctr"/>
          <a:lstStyle>
            <a:defPPr>
              <a:defRPr lang="en-US"/>
            </a:defPPr>
            <a:lvl1pPr marL="0" algn="r" defTabSz="457200" rtl="0" eaLnBrk="1" latinLnBrk="0" hangingPunct="1">
              <a:defRPr sz="8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IDC</a:t>
            </a:r>
          </a:p>
        </p:txBody>
      </p:sp>
      <p:pic>
        <p:nvPicPr>
          <p:cNvPr id="9" name="Graphic 8">
            <a:extLst>
              <a:ext uri="{FF2B5EF4-FFF2-40B4-BE49-F238E27FC236}">
                <a16:creationId xmlns:a16="http://schemas.microsoft.com/office/drawing/2014/main" id="{54DA32B0-29BC-4939-B265-258E4FE64E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85800" y="2924463"/>
            <a:ext cx="1600200" cy="484596"/>
          </a:xfrm>
          <a:prstGeom prst="rect">
            <a:avLst/>
          </a:prstGeom>
        </p:spPr>
      </p:pic>
      <p:sp>
        <p:nvSpPr>
          <p:cNvPr id="11" name="Text Placeholder 4">
            <a:extLst>
              <a:ext uri="{FF2B5EF4-FFF2-40B4-BE49-F238E27FC236}">
                <a16:creationId xmlns:a16="http://schemas.microsoft.com/office/drawing/2014/main" id="{31B9F17E-6793-46B9-BDC6-62DF45B79DCF}"/>
              </a:ext>
            </a:extLst>
          </p:cNvPr>
          <p:cNvSpPr>
            <a:spLocks noGrp="1"/>
          </p:cNvSpPr>
          <p:nvPr>
            <p:ph type="body" sz="quarter" idx="14" hasCustomPrompt="1"/>
          </p:nvPr>
        </p:nvSpPr>
        <p:spPr>
          <a:xfrm>
            <a:off x="4349519" y="2895600"/>
            <a:ext cx="7502152" cy="1143000"/>
          </a:xfrm>
          <a:prstGeom prst="rect">
            <a:avLst/>
          </a:prstGeom>
        </p:spPr>
        <p:txBody>
          <a:bodyPr anchor="t"/>
          <a:lstStyle>
            <a:lvl1pPr>
              <a:spcBef>
                <a:spcPts val="0"/>
              </a:spcBef>
              <a:defRPr sz="1600">
                <a:solidFill>
                  <a:schemeClr val="bg1"/>
                </a:solidFill>
                <a:latin typeface="Open Sans 2" panose="020B0604020202020204" charset="0"/>
                <a:cs typeface="Open Sans 2" panose="020B0604020202020204" charset="0"/>
              </a:defRPr>
            </a:lvl1pPr>
          </a:lstStyle>
          <a:p>
            <a:pPr lvl="0"/>
            <a:r>
              <a:rPr lang="en-US" dirty="0"/>
              <a:t>Name</a:t>
            </a:r>
            <a:br>
              <a:rPr lang="en-US" dirty="0"/>
            </a:br>
            <a:r>
              <a:rPr lang="en-US" dirty="0"/>
              <a:t>Email</a:t>
            </a:r>
            <a:br>
              <a:rPr lang="en-US" dirty="0"/>
            </a:br>
            <a:r>
              <a:rPr lang="en-US" dirty="0"/>
              <a:t>Phone</a:t>
            </a:r>
            <a:br>
              <a:rPr lang="en-US" dirty="0"/>
            </a:br>
            <a:r>
              <a:rPr lang="en-US" dirty="0"/>
              <a:t>Twitter</a:t>
            </a:r>
          </a:p>
        </p:txBody>
      </p:sp>
      <p:grpSp>
        <p:nvGrpSpPr>
          <p:cNvPr id="13" name="Group 12">
            <a:extLst>
              <a:ext uri="{FF2B5EF4-FFF2-40B4-BE49-F238E27FC236}">
                <a16:creationId xmlns:a16="http://schemas.microsoft.com/office/drawing/2014/main" id="{01F8BD3C-9B7F-473C-B5B5-79AEE7A29208}"/>
              </a:ext>
            </a:extLst>
          </p:cNvPr>
          <p:cNvGrpSpPr/>
          <p:nvPr userDrawn="1"/>
        </p:nvGrpSpPr>
        <p:grpSpPr>
          <a:xfrm>
            <a:off x="5725191" y="5789721"/>
            <a:ext cx="2352009" cy="401457"/>
            <a:chOff x="4349519" y="5386404"/>
            <a:chExt cx="2352009" cy="401457"/>
          </a:xfrm>
        </p:grpSpPr>
        <p:sp>
          <p:nvSpPr>
            <p:cNvPr id="14" name="TextBox 13">
              <a:extLst>
                <a:ext uri="{FF2B5EF4-FFF2-40B4-BE49-F238E27FC236}">
                  <a16:creationId xmlns:a16="http://schemas.microsoft.com/office/drawing/2014/main" id="{BC840AE5-7C7D-45C2-8E9F-63A1F9611AE5}"/>
                </a:ext>
              </a:extLst>
            </p:cNvPr>
            <p:cNvSpPr txBox="1"/>
            <p:nvPr/>
          </p:nvSpPr>
          <p:spPr>
            <a:xfrm>
              <a:off x="4780809" y="5448633"/>
              <a:ext cx="1920719" cy="261610"/>
            </a:xfrm>
            <a:prstGeom prst="rect">
              <a:avLst/>
            </a:prstGeom>
          </p:spPr>
          <p:txBody>
            <a:bodyPr wrap="none" rtlCol="0">
              <a:spAutoFit/>
            </a:bodyPr>
            <a:lstStyle/>
            <a:p>
              <a:pPr algn="l"/>
              <a:r>
                <a:rPr lang="en-US" sz="1100" dirty="0">
                  <a:solidFill>
                    <a:schemeClr val="bg1"/>
                  </a:solidFill>
                </a:rPr>
                <a:t>linkedin.com/company/</a:t>
              </a:r>
              <a:r>
                <a:rPr lang="en-US" sz="1100" dirty="0" err="1">
                  <a:solidFill>
                    <a:schemeClr val="bg1"/>
                  </a:solidFill>
                </a:rPr>
                <a:t>idc</a:t>
              </a:r>
              <a:endParaRPr lang="en-US" sz="1100" dirty="0">
                <a:solidFill>
                  <a:schemeClr val="bg1"/>
                </a:solidFill>
              </a:endParaRPr>
            </a:p>
          </p:txBody>
        </p:sp>
        <p:pic>
          <p:nvPicPr>
            <p:cNvPr id="15" name="Graphic 14">
              <a:extLst>
                <a:ext uri="{FF2B5EF4-FFF2-40B4-BE49-F238E27FC236}">
                  <a16:creationId xmlns:a16="http://schemas.microsoft.com/office/drawing/2014/main" id="{95776042-5B32-496F-AE1A-EB218508C2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49519" y="5386404"/>
              <a:ext cx="401457" cy="401457"/>
            </a:xfrm>
            <a:prstGeom prst="rect">
              <a:avLst/>
            </a:prstGeom>
          </p:spPr>
        </p:pic>
      </p:grpSp>
      <p:grpSp>
        <p:nvGrpSpPr>
          <p:cNvPr id="16" name="Group 15">
            <a:extLst>
              <a:ext uri="{FF2B5EF4-FFF2-40B4-BE49-F238E27FC236}">
                <a16:creationId xmlns:a16="http://schemas.microsoft.com/office/drawing/2014/main" id="{6CF09A17-D50B-4943-9D36-50F09706BB60}"/>
              </a:ext>
            </a:extLst>
          </p:cNvPr>
          <p:cNvGrpSpPr/>
          <p:nvPr userDrawn="1"/>
        </p:nvGrpSpPr>
        <p:grpSpPr>
          <a:xfrm>
            <a:off x="10211641" y="5789721"/>
            <a:ext cx="1513638" cy="401457"/>
            <a:chOff x="4349519" y="4264289"/>
            <a:chExt cx="1513638" cy="401457"/>
          </a:xfrm>
        </p:grpSpPr>
        <p:sp>
          <p:nvSpPr>
            <p:cNvPr id="17" name="TextBox 16">
              <a:extLst>
                <a:ext uri="{FF2B5EF4-FFF2-40B4-BE49-F238E27FC236}">
                  <a16:creationId xmlns:a16="http://schemas.microsoft.com/office/drawing/2014/main" id="{33624CE1-C1E8-4EA0-9707-4F46F2E2FCF9}"/>
                </a:ext>
              </a:extLst>
            </p:cNvPr>
            <p:cNvSpPr txBox="1"/>
            <p:nvPr/>
          </p:nvSpPr>
          <p:spPr>
            <a:xfrm>
              <a:off x="4780809" y="4326518"/>
              <a:ext cx="1082348" cy="261610"/>
            </a:xfrm>
            <a:prstGeom prst="rect">
              <a:avLst/>
            </a:prstGeom>
          </p:spPr>
          <p:txBody>
            <a:bodyPr wrap="none" rtlCol="0">
              <a:spAutoFit/>
            </a:bodyPr>
            <a:lstStyle/>
            <a:p>
              <a:pPr algn="l"/>
              <a:r>
                <a:rPr lang="en-US" sz="1100" dirty="0">
                  <a:solidFill>
                    <a:schemeClr val="bg1"/>
                  </a:solidFill>
                </a:rPr>
                <a:t>blogs.idc.com</a:t>
              </a:r>
            </a:p>
          </p:txBody>
        </p:sp>
        <p:pic>
          <p:nvPicPr>
            <p:cNvPr id="18" name="Graphic 17">
              <a:extLst>
                <a:ext uri="{FF2B5EF4-FFF2-40B4-BE49-F238E27FC236}">
                  <a16:creationId xmlns:a16="http://schemas.microsoft.com/office/drawing/2014/main" id="{F8D807B1-1A6A-423D-8CE2-B5EF89B5E5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49519" y="4264289"/>
              <a:ext cx="401457" cy="401457"/>
            </a:xfrm>
            <a:prstGeom prst="rect">
              <a:avLst/>
            </a:prstGeom>
          </p:spPr>
        </p:pic>
      </p:grpSp>
      <p:grpSp>
        <p:nvGrpSpPr>
          <p:cNvPr id="19" name="Group 18">
            <a:extLst>
              <a:ext uri="{FF2B5EF4-FFF2-40B4-BE49-F238E27FC236}">
                <a16:creationId xmlns:a16="http://schemas.microsoft.com/office/drawing/2014/main" id="{762A992A-A3B2-4C5E-84DC-20FB688B2432}"/>
              </a:ext>
            </a:extLst>
          </p:cNvPr>
          <p:cNvGrpSpPr/>
          <p:nvPr userDrawn="1"/>
        </p:nvGrpSpPr>
        <p:grpSpPr>
          <a:xfrm>
            <a:off x="8342922" y="5789721"/>
            <a:ext cx="1701189" cy="401457"/>
            <a:chOff x="4349519" y="4821485"/>
            <a:chExt cx="1701189" cy="401457"/>
          </a:xfrm>
        </p:grpSpPr>
        <p:sp>
          <p:nvSpPr>
            <p:cNvPr id="20" name="TextBox 19">
              <a:extLst>
                <a:ext uri="{FF2B5EF4-FFF2-40B4-BE49-F238E27FC236}">
                  <a16:creationId xmlns:a16="http://schemas.microsoft.com/office/drawing/2014/main" id="{D7B1ABFE-2C41-4B17-AB2F-3A2E97DC85C4}"/>
                </a:ext>
              </a:extLst>
            </p:cNvPr>
            <p:cNvSpPr txBox="1"/>
            <p:nvPr/>
          </p:nvSpPr>
          <p:spPr>
            <a:xfrm>
              <a:off x="4780809" y="4883714"/>
              <a:ext cx="1269899" cy="261610"/>
            </a:xfrm>
            <a:prstGeom prst="rect">
              <a:avLst/>
            </a:prstGeom>
          </p:spPr>
          <p:txBody>
            <a:bodyPr wrap="square" rtlCol="0">
              <a:spAutoFit/>
            </a:bodyPr>
            <a:lstStyle/>
            <a:p>
              <a:pPr algn="l"/>
              <a:r>
                <a:rPr lang="en-US" sz="1100" dirty="0">
                  <a:solidFill>
                    <a:schemeClr val="bg1"/>
                  </a:solidFill>
                </a:rPr>
                <a:t>twitter.com/</a:t>
              </a:r>
              <a:r>
                <a:rPr lang="en-US" sz="1100" dirty="0" err="1">
                  <a:solidFill>
                    <a:schemeClr val="bg1"/>
                  </a:solidFill>
                </a:rPr>
                <a:t>idc</a:t>
              </a:r>
              <a:endParaRPr lang="en-US" sz="1100" dirty="0">
                <a:solidFill>
                  <a:schemeClr val="bg1"/>
                </a:solidFill>
              </a:endParaRPr>
            </a:p>
          </p:txBody>
        </p:sp>
        <p:pic>
          <p:nvPicPr>
            <p:cNvPr id="21" name="Graphic 20">
              <a:extLst>
                <a:ext uri="{FF2B5EF4-FFF2-40B4-BE49-F238E27FC236}">
                  <a16:creationId xmlns:a16="http://schemas.microsoft.com/office/drawing/2014/main" id="{97DE8D06-FB35-4598-B0CA-480A46CBAA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49519" y="4821485"/>
              <a:ext cx="401457" cy="401457"/>
            </a:xfrm>
            <a:prstGeom prst="rect">
              <a:avLst/>
            </a:prstGeom>
          </p:spPr>
        </p:pic>
      </p:grpSp>
      <p:grpSp>
        <p:nvGrpSpPr>
          <p:cNvPr id="22" name="Group 21">
            <a:extLst>
              <a:ext uri="{FF2B5EF4-FFF2-40B4-BE49-F238E27FC236}">
                <a16:creationId xmlns:a16="http://schemas.microsoft.com/office/drawing/2014/main" id="{19C7A309-4796-48D4-A89B-749CBE503F47}"/>
              </a:ext>
            </a:extLst>
          </p:cNvPr>
          <p:cNvGrpSpPr/>
          <p:nvPr userDrawn="1"/>
        </p:nvGrpSpPr>
        <p:grpSpPr>
          <a:xfrm>
            <a:off x="4349519" y="5789721"/>
            <a:ext cx="1168992" cy="401457"/>
            <a:chOff x="4349519" y="5943600"/>
            <a:chExt cx="1168992" cy="401457"/>
          </a:xfrm>
        </p:grpSpPr>
        <p:pic>
          <p:nvPicPr>
            <p:cNvPr id="23" name="Graphic 22">
              <a:extLst>
                <a:ext uri="{FF2B5EF4-FFF2-40B4-BE49-F238E27FC236}">
                  <a16:creationId xmlns:a16="http://schemas.microsoft.com/office/drawing/2014/main" id="{040C0217-CEFA-424C-94E4-D618508D9F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49519" y="5943600"/>
              <a:ext cx="401457" cy="401457"/>
            </a:xfrm>
            <a:prstGeom prst="rect">
              <a:avLst/>
            </a:prstGeom>
          </p:spPr>
        </p:pic>
        <p:sp>
          <p:nvSpPr>
            <p:cNvPr id="24" name="TextBox 23">
              <a:extLst>
                <a:ext uri="{FF2B5EF4-FFF2-40B4-BE49-F238E27FC236}">
                  <a16:creationId xmlns:a16="http://schemas.microsoft.com/office/drawing/2014/main" id="{D7436889-3255-4805-88BF-3E445FBFE01F}"/>
                </a:ext>
              </a:extLst>
            </p:cNvPr>
            <p:cNvSpPr txBox="1"/>
            <p:nvPr/>
          </p:nvSpPr>
          <p:spPr>
            <a:xfrm>
              <a:off x="4780809" y="6005828"/>
              <a:ext cx="737702" cy="261610"/>
            </a:xfrm>
            <a:prstGeom prst="rect">
              <a:avLst/>
            </a:prstGeom>
          </p:spPr>
          <p:txBody>
            <a:bodyPr wrap="none" rtlCol="0">
              <a:spAutoFit/>
            </a:bodyPr>
            <a:lstStyle/>
            <a:p>
              <a:pPr algn="l"/>
              <a:r>
                <a:rPr lang="en-US" sz="1100" dirty="0">
                  <a:solidFill>
                    <a:schemeClr val="bg1"/>
                  </a:solidFill>
                </a:rPr>
                <a:t>IDC.com</a:t>
              </a:r>
            </a:p>
          </p:txBody>
        </p:sp>
      </p:grpSp>
    </p:spTree>
    <p:extLst>
      <p:ext uri="{BB962C8B-B14F-4D97-AF65-F5344CB8AC3E}">
        <p14:creationId xmlns:p14="http://schemas.microsoft.com/office/powerpoint/2010/main" val="3113741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D04627-271B-4124-8DA3-7DEADAE83C65}"/>
              </a:ext>
            </a:extLst>
          </p:cNvPr>
          <p:cNvSpPr>
            <a:spLocks noGrp="1"/>
          </p:cNvSpPr>
          <p:nvPr>
            <p:ph type="title" hasCustomPrompt="1"/>
          </p:nvPr>
        </p:nvSpPr>
        <p:spPr/>
        <p:txBody>
          <a:bodyPr/>
          <a:lstStyle>
            <a:lvl1pPr>
              <a:defRPr/>
            </a:lvl1pPr>
          </a:lstStyle>
          <a:p>
            <a:pPr lvl="0"/>
            <a:r>
              <a:rPr lang="en-US" dirty="0"/>
              <a:t>Click to add title</a:t>
            </a:r>
          </a:p>
        </p:txBody>
      </p:sp>
      <p:sp>
        <p:nvSpPr>
          <p:cNvPr id="2" name="TextBox 1">
            <a:extLst>
              <a:ext uri="{FF2B5EF4-FFF2-40B4-BE49-F238E27FC236}">
                <a16:creationId xmlns:a16="http://schemas.microsoft.com/office/drawing/2014/main" id="{2973FC9B-832C-FB1D-FBAE-C143BACE00F2}"/>
              </a:ext>
            </a:extLst>
          </p:cNvPr>
          <p:cNvSpPr txBox="1"/>
          <p:nvPr userDrawn="1"/>
        </p:nvSpPr>
        <p:spPr>
          <a:xfrm>
            <a:off x="10134600" y="152400"/>
            <a:ext cx="1752600" cy="369332"/>
          </a:xfrm>
          <a:prstGeom prst="rect">
            <a:avLst/>
          </a:prstGeom>
          <a:blipFill dpi="0" rotWithShape="1">
            <a:blip r:embed="rId2"/>
            <a:srcRect/>
            <a:stretch>
              <a:fillRect/>
            </a:stretch>
          </a:blipFill>
        </p:spPr>
        <p:txBody>
          <a:bodyPr wrap="square" lIns="91440" rtlCol="0">
            <a:spAutoFit/>
          </a:bodyPr>
          <a:lstStyle/>
          <a:p>
            <a:pPr marL="0" indent="0">
              <a:spcAft>
                <a:spcPts val="600"/>
              </a:spcAft>
              <a:buClr>
                <a:schemeClr val="tx2"/>
              </a:buClr>
              <a:buFont typeface="Wingdings" pitchFamily="2" charset="2"/>
              <a:buNone/>
            </a:pPr>
            <a:endParaRPr lang="en-US" dirty="0" err="1"/>
          </a:p>
        </p:txBody>
      </p:sp>
    </p:spTree>
    <p:extLst>
      <p:ext uri="{BB962C8B-B14F-4D97-AF65-F5344CB8AC3E}">
        <p14:creationId xmlns:p14="http://schemas.microsoft.com/office/powerpoint/2010/main" val="926041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_Slide_1">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72B04BCE-0729-4428-8C5F-FCDE36669899}"/>
              </a:ext>
            </a:extLst>
          </p:cNvPr>
          <p:cNvSpPr>
            <a:spLocks noGrp="1"/>
          </p:cNvSpPr>
          <p:nvPr>
            <p:ph type="body" sz="quarter" idx="28" hasCustomPrompt="1"/>
          </p:nvPr>
        </p:nvSpPr>
        <p:spPr>
          <a:xfrm>
            <a:off x="4587690" y="2608255"/>
            <a:ext cx="7147110" cy="878879"/>
          </a:xfrm>
          <a:prstGeom prst="rect">
            <a:avLst/>
          </a:prstGeom>
        </p:spPr>
        <p:txBody>
          <a:bodyPr lIns="0" tIns="0" rIns="0" bIns="0" anchor="b"/>
          <a:lstStyle>
            <a:lvl1pPr marL="0" algn="l">
              <a:spcBef>
                <a:spcPts val="0"/>
              </a:spcBef>
              <a:defRPr sz="3200">
                <a:solidFill>
                  <a:srgbClr val="4F4F4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Section Slide 1</a:t>
            </a:r>
          </a:p>
        </p:txBody>
      </p:sp>
      <p:sp>
        <p:nvSpPr>
          <p:cNvPr id="15" name="Text Placeholder 4">
            <a:extLst>
              <a:ext uri="{FF2B5EF4-FFF2-40B4-BE49-F238E27FC236}">
                <a16:creationId xmlns:a16="http://schemas.microsoft.com/office/drawing/2014/main" id="{6C0CC21A-93D3-44F8-8A48-1C60F6F7218B}"/>
              </a:ext>
            </a:extLst>
          </p:cNvPr>
          <p:cNvSpPr>
            <a:spLocks noGrp="1"/>
          </p:cNvSpPr>
          <p:nvPr>
            <p:ph type="body" sz="quarter" idx="29" hasCustomPrompt="1"/>
          </p:nvPr>
        </p:nvSpPr>
        <p:spPr>
          <a:xfrm>
            <a:off x="4586920" y="3567944"/>
            <a:ext cx="7147110" cy="725152"/>
          </a:xfrm>
          <a:prstGeom prst="rect">
            <a:avLst/>
          </a:prstGeom>
        </p:spPr>
        <p:txBody>
          <a:bodyPr lIns="0" tIns="0" rIns="0" bIns="0" anchor="t"/>
          <a:lstStyle>
            <a:lvl1pPr marL="0" algn="l">
              <a:spcBef>
                <a:spcPts val="0"/>
              </a:spcBef>
              <a:defRPr sz="1600">
                <a:solidFill>
                  <a:srgbClr val="4F4F4F"/>
                </a:solidFill>
                <a:latin typeface="Open Sans 2" panose="020B0604020202020204" charset="0"/>
                <a:ea typeface="Open Sans" panose="020B0606030504020204" pitchFamily="34" charset="0"/>
                <a:cs typeface="Open Sans 2" panose="020B0604020202020204" charset="0"/>
              </a:defRPr>
            </a:lvl1pPr>
          </a:lstStyle>
          <a:p>
            <a:pPr lvl="0"/>
            <a:r>
              <a:rPr lang="en-US" dirty="0"/>
              <a:t>Subhead</a:t>
            </a:r>
          </a:p>
        </p:txBody>
      </p:sp>
      <p:pic>
        <p:nvPicPr>
          <p:cNvPr id="12" name="Picture 11" descr="Logo&#10;&#10;Description automatically generated">
            <a:extLst>
              <a:ext uri="{FF2B5EF4-FFF2-40B4-BE49-F238E27FC236}">
                <a16:creationId xmlns:a16="http://schemas.microsoft.com/office/drawing/2014/main" id="{65BA65C9-B461-47B1-8CB8-507629A1A0CB}"/>
              </a:ext>
            </a:extLst>
          </p:cNvPr>
          <p:cNvPicPr>
            <a:picLocks noChangeAspect="1"/>
          </p:cNvPicPr>
          <p:nvPr userDrawn="1"/>
        </p:nvPicPr>
        <p:blipFill rotWithShape="1">
          <a:blip r:embed="rId2"/>
          <a:srcRect l="35492" b="-275"/>
          <a:stretch/>
        </p:blipFill>
        <p:spPr>
          <a:xfrm>
            <a:off x="0" y="112420"/>
            <a:ext cx="4267200" cy="6633161"/>
          </a:xfrm>
          <a:prstGeom prst="rect">
            <a:avLst/>
          </a:prstGeom>
        </p:spPr>
      </p:pic>
      <p:sp>
        <p:nvSpPr>
          <p:cNvPr id="24" name="TextBox 23">
            <a:extLst>
              <a:ext uri="{FF2B5EF4-FFF2-40B4-BE49-F238E27FC236}">
                <a16:creationId xmlns:a16="http://schemas.microsoft.com/office/drawing/2014/main" id="{CF97DD38-C25E-4834-A5D6-1DD67AD09656}"/>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25" name="TextBox 24">
            <a:extLst>
              <a:ext uri="{FF2B5EF4-FFF2-40B4-BE49-F238E27FC236}">
                <a16:creationId xmlns:a16="http://schemas.microsoft.com/office/drawing/2014/main" id="{63863232-AA63-4F96-BFCF-A42989D70101}"/>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Tree>
    <p:extLst>
      <p:ext uri="{BB962C8B-B14F-4D97-AF65-F5344CB8AC3E}">
        <p14:creationId xmlns:p14="http://schemas.microsoft.com/office/powerpoint/2010/main" val="410631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_Slide_2">
    <p:spTree>
      <p:nvGrpSpPr>
        <p:cNvPr id="1" name=""/>
        <p:cNvGrpSpPr/>
        <p:nvPr/>
      </p:nvGrpSpPr>
      <p:grpSpPr>
        <a:xfrm>
          <a:off x="0" y="0"/>
          <a:ext cx="0" cy="0"/>
          <a:chOff x="0" y="0"/>
          <a:chExt cx="0" cy="0"/>
        </a:xfrm>
      </p:grpSpPr>
      <p:pic>
        <p:nvPicPr>
          <p:cNvPr id="3" name="Picture 2" descr="A picture containing blur, night sky&#10;&#10;Description automatically generated">
            <a:extLst>
              <a:ext uri="{FF2B5EF4-FFF2-40B4-BE49-F238E27FC236}">
                <a16:creationId xmlns:a16="http://schemas.microsoft.com/office/drawing/2014/main" id="{92AACE6A-1933-45E5-ABFC-B5196BF498D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6" name="Graphic 25">
            <a:extLst>
              <a:ext uri="{FF2B5EF4-FFF2-40B4-BE49-F238E27FC236}">
                <a16:creationId xmlns:a16="http://schemas.microsoft.com/office/drawing/2014/main" id="{F0CA217F-218A-4ACC-B6F9-97F53D68B8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2857500" cy="6858000"/>
          </a:xfrm>
          <a:prstGeom prst="rect">
            <a:avLst/>
          </a:prstGeom>
        </p:spPr>
      </p:pic>
      <p:sp>
        <p:nvSpPr>
          <p:cNvPr id="27" name="Text Placeholder 4">
            <a:extLst>
              <a:ext uri="{FF2B5EF4-FFF2-40B4-BE49-F238E27FC236}">
                <a16:creationId xmlns:a16="http://schemas.microsoft.com/office/drawing/2014/main" id="{27104142-853D-4482-BB89-EF21D9752C7C}"/>
              </a:ext>
            </a:extLst>
          </p:cNvPr>
          <p:cNvSpPr>
            <a:spLocks noGrp="1"/>
          </p:cNvSpPr>
          <p:nvPr>
            <p:ph type="body" sz="quarter" idx="27" hasCustomPrompt="1"/>
          </p:nvPr>
        </p:nvSpPr>
        <p:spPr>
          <a:xfrm>
            <a:off x="3299425" y="2608255"/>
            <a:ext cx="8043639" cy="878879"/>
          </a:xfrm>
          <a:prstGeom prst="rect">
            <a:avLst/>
          </a:prstGeom>
        </p:spPr>
        <p:txBody>
          <a:bodyPr lIns="0" tIns="0" rIns="0" bIns="0" anchor="b"/>
          <a:lstStyle>
            <a:lvl1pPr marL="0" algn="l">
              <a:spcBef>
                <a:spcPts val="0"/>
              </a:spcBef>
              <a:defRPr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Section Slide 2</a:t>
            </a:r>
          </a:p>
        </p:txBody>
      </p:sp>
      <p:sp>
        <p:nvSpPr>
          <p:cNvPr id="28" name="Text Placeholder 4">
            <a:extLst>
              <a:ext uri="{FF2B5EF4-FFF2-40B4-BE49-F238E27FC236}">
                <a16:creationId xmlns:a16="http://schemas.microsoft.com/office/drawing/2014/main" id="{96064424-20D7-447E-B763-642F6D6C6A83}"/>
              </a:ext>
            </a:extLst>
          </p:cNvPr>
          <p:cNvSpPr>
            <a:spLocks noGrp="1"/>
          </p:cNvSpPr>
          <p:nvPr>
            <p:ph type="body" sz="quarter" idx="28" hasCustomPrompt="1"/>
          </p:nvPr>
        </p:nvSpPr>
        <p:spPr>
          <a:xfrm>
            <a:off x="3298655" y="3567944"/>
            <a:ext cx="8053929" cy="725152"/>
          </a:xfrm>
          <a:prstGeom prst="rect">
            <a:avLst/>
          </a:prstGeom>
        </p:spPr>
        <p:txBody>
          <a:bodyPr lIns="0" tIns="0" rIns="0" bIns="0" anchor="t"/>
          <a:lstStyle>
            <a:lvl1pPr marL="0" algn="l">
              <a:spcBef>
                <a:spcPts val="0"/>
              </a:spcBef>
              <a:defRPr sz="1600">
                <a:solidFill>
                  <a:schemeClr val="bg1"/>
                </a:solidFill>
                <a:latin typeface="Open Sans 2" panose="020B0604020202020204" charset="0"/>
                <a:ea typeface="Open Sans" panose="020B0606030504020204" pitchFamily="34" charset="0"/>
                <a:cs typeface="Open Sans 2" panose="020B0604020202020204" charset="0"/>
              </a:defRPr>
            </a:lvl1pPr>
          </a:lstStyle>
          <a:p>
            <a:pPr lvl="0"/>
            <a:r>
              <a:rPr lang="en-US" dirty="0"/>
              <a:t>Subhead</a:t>
            </a:r>
          </a:p>
        </p:txBody>
      </p:sp>
      <p:sp>
        <p:nvSpPr>
          <p:cNvPr id="11" name="TextBox 10">
            <a:extLst>
              <a:ext uri="{FF2B5EF4-FFF2-40B4-BE49-F238E27FC236}">
                <a16:creationId xmlns:a16="http://schemas.microsoft.com/office/drawing/2014/main" id="{249F699D-CCA3-4895-968F-D9313F80BE0F}"/>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solidFill>
              </a:rPr>
              <a:pPr marL="0" indent="0">
                <a:spcAft>
                  <a:spcPts val="0"/>
                </a:spcAft>
                <a:buClr>
                  <a:schemeClr val="tx2"/>
                </a:buClr>
                <a:buFont typeface="Wingdings" pitchFamily="2" charset="2"/>
                <a:buNone/>
              </a:pPr>
              <a:t>‹#›</a:t>
            </a:fld>
            <a:endParaRPr lang="en-US" sz="1000" dirty="0">
              <a:solidFill>
                <a:schemeClr val="bg1"/>
              </a:solidFill>
            </a:endParaRPr>
          </a:p>
        </p:txBody>
      </p:sp>
      <p:sp>
        <p:nvSpPr>
          <p:cNvPr id="13" name="TextBox 12">
            <a:extLst>
              <a:ext uri="{FF2B5EF4-FFF2-40B4-BE49-F238E27FC236}">
                <a16:creationId xmlns:a16="http://schemas.microsoft.com/office/drawing/2014/main" id="{68339868-3654-4226-AC8C-29ED8D2AB956}"/>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solidFill>
              </a:rPr>
              <a:t>© IDC |</a:t>
            </a:r>
          </a:p>
        </p:txBody>
      </p:sp>
      <p:pic>
        <p:nvPicPr>
          <p:cNvPr id="10" name="Graphic 9">
            <a:extLst>
              <a:ext uri="{FF2B5EF4-FFF2-40B4-BE49-F238E27FC236}">
                <a16:creationId xmlns:a16="http://schemas.microsoft.com/office/drawing/2014/main" id="{1BF0B0A0-9AD4-41AD-8E52-4EAFD6B545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369" y="6460935"/>
            <a:ext cx="902777" cy="273392"/>
          </a:xfrm>
          <a:prstGeom prst="rect">
            <a:avLst/>
          </a:prstGeom>
        </p:spPr>
      </p:pic>
    </p:spTree>
    <p:extLst>
      <p:ext uri="{BB962C8B-B14F-4D97-AF65-F5344CB8AC3E}">
        <p14:creationId xmlns:p14="http://schemas.microsoft.com/office/powerpoint/2010/main" val="344645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_Slide_2a">
    <p:spTree>
      <p:nvGrpSpPr>
        <p:cNvPr id="1" name=""/>
        <p:cNvGrpSpPr/>
        <p:nvPr/>
      </p:nvGrpSpPr>
      <p:grpSpPr>
        <a:xfrm>
          <a:off x="0" y="0"/>
          <a:ext cx="0" cy="0"/>
          <a:chOff x="0" y="0"/>
          <a:chExt cx="0" cy="0"/>
        </a:xfrm>
      </p:grpSpPr>
      <p:pic>
        <p:nvPicPr>
          <p:cNvPr id="3" name="Picture 2" descr="A picture containing blur, night sky&#10;&#10;Description automatically generated">
            <a:extLst>
              <a:ext uri="{FF2B5EF4-FFF2-40B4-BE49-F238E27FC236}">
                <a16:creationId xmlns:a16="http://schemas.microsoft.com/office/drawing/2014/main" id="{92AACE6A-1933-45E5-ABFC-B5196BF498D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6" name="Graphic 25">
            <a:extLst>
              <a:ext uri="{FF2B5EF4-FFF2-40B4-BE49-F238E27FC236}">
                <a16:creationId xmlns:a16="http://schemas.microsoft.com/office/drawing/2014/main" id="{F0CA217F-218A-4ACC-B6F9-97F53D68B8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2857500" cy="6858000"/>
          </a:xfrm>
          <a:prstGeom prst="rect">
            <a:avLst/>
          </a:prstGeom>
        </p:spPr>
      </p:pic>
      <p:sp>
        <p:nvSpPr>
          <p:cNvPr id="27" name="Text Placeholder 4">
            <a:extLst>
              <a:ext uri="{FF2B5EF4-FFF2-40B4-BE49-F238E27FC236}">
                <a16:creationId xmlns:a16="http://schemas.microsoft.com/office/drawing/2014/main" id="{27104142-853D-4482-BB89-EF21D9752C7C}"/>
              </a:ext>
            </a:extLst>
          </p:cNvPr>
          <p:cNvSpPr>
            <a:spLocks noGrp="1"/>
          </p:cNvSpPr>
          <p:nvPr>
            <p:ph type="body" sz="quarter" idx="27" hasCustomPrompt="1"/>
          </p:nvPr>
        </p:nvSpPr>
        <p:spPr>
          <a:xfrm>
            <a:off x="3299425" y="2608255"/>
            <a:ext cx="8043639" cy="878879"/>
          </a:xfrm>
          <a:prstGeom prst="rect">
            <a:avLst/>
          </a:prstGeom>
        </p:spPr>
        <p:txBody>
          <a:bodyPr lIns="0" tIns="0" rIns="0" bIns="0" anchor="b"/>
          <a:lstStyle>
            <a:lvl1pPr marL="0" algn="l">
              <a:spcBef>
                <a:spcPts val="0"/>
              </a:spcBef>
              <a:defRPr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Section Slide 2a</a:t>
            </a:r>
          </a:p>
        </p:txBody>
      </p:sp>
      <p:sp>
        <p:nvSpPr>
          <p:cNvPr id="28" name="Text Placeholder 4">
            <a:extLst>
              <a:ext uri="{FF2B5EF4-FFF2-40B4-BE49-F238E27FC236}">
                <a16:creationId xmlns:a16="http://schemas.microsoft.com/office/drawing/2014/main" id="{96064424-20D7-447E-B763-642F6D6C6A83}"/>
              </a:ext>
            </a:extLst>
          </p:cNvPr>
          <p:cNvSpPr>
            <a:spLocks noGrp="1"/>
          </p:cNvSpPr>
          <p:nvPr>
            <p:ph type="body" sz="quarter" idx="28" hasCustomPrompt="1"/>
          </p:nvPr>
        </p:nvSpPr>
        <p:spPr>
          <a:xfrm>
            <a:off x="3298655" y="3567944"/>
            <a:ext cx="8053929" cy="725152"/>
          </a:xfrm>
          <a:prstGeom prst="rect">
            <a:avLst/>
          </a:prstGeom>
        </p:spPr>
        <p:txBody>
          <a:bodyPr lIns="0" tIns="0" rIns="0" bIns="0" anchor="t"/>
          <a:lstStyle>
            <a:lvl1pPr marL="0" algn="l">
              <a:spcBef>
                <a:spcPts val="0"/>
              </a:spcBef>
              <a:defRPr sz="1600">
                <a:solidFill>
                  <a:schemeClr val="bg1"/>
                </a:solidFill>
                <a:latin typeface="Open Sans 2" panose="020B0604020202020204" charset="0"/>
                <a:ea typeface="Open Sans" panose="020B0606030504020204" pitchFamily="34" charset="0"/>
                <a:cs typeface="Open Sans 2" panose="020B0604020202020204" charset="0"/>
              </a:defRPr>
            </a:lvl1pPr>
          </a:lstStyle>
          <a:p>
            <a:pPr lvl="0"/>
            <a:r>
              <a:rPr lang="en-US" dirty="0"/>
              <a:t>Subhead</a:t>
            </a:r>
          </a:p>
        </p:txBody>
      </p:sp>
      <p:sp>
        <p:nvSpPr>
          <p:cNvPr id="11" name="TextBox 10">
            <a:extLst>
              <a:ext uri="{FF2B5EF4-FFF2-40B4-BE49-F238E27FC236}">
                <a16:creationId xmlns:a16="http://schemas.microsoft.com/office/drawing/2014/main" id="{249F699D-CCA3-4895-968F-D9313F80BE0F}"/>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solidFill>
              </a:rPr>
              <a:pPr marL="0" indent="0">
                <a:spcAft>
                  <a:spcPts val="0"/>
                </a:spcAft>
                <a:buClr>
                  <a:schemeClr val="tx2"/>
                </a:buClr>
                <a:buFont typeface="Wingdings" pitchFamily="2" charset="2"/>
                <a:buNone/>
              </a:pPr>
              <a:t>‹#›</a:t>
            </a:fld>
            <a:endParaRPr lang="en-US" sz="1000" dirty="0">
              <a:solidFill>
                <a:schemeClr val="bg1"/>
              </a:solidFill>
            </a:endParaRPr>
          </a:p>
        </p:txBody>
      </p:sp>
      <p:sp>
        <p:nvSpPr>
          <p:cNvPr id="13" name="TextBox 12">
            <a:extLst>
              <a:ext uri="{FF2B5EF4-FFF2-40B4-BE49-F238E27FC236}">
                <a16:creationId xmlns:a16="http://schemas.microsoft.com/office/drawing/2014/main" id="{68339868-3654-4226-AC8C-29ED8D2AB956}"/>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solidFill>
              </a:rPr>
              <a:t>© IDC |</a:t>
            </a:r>
          </a:p>
        </p:txBody>
      </p:sp>
      <p:pic>
        <p:nvPicPr>
          <p:cNvPr id="10" name="Graphic 9">
            <a:extLst>
              <a:ext uri="{FF2B5EF4-FFF2-40B4-BE49-F238E27FC236}">
                <a16:creationId xmlns:a16="http://schemas.microsoft.com/office/drawing/2014/main" id="{1BF0B0A0-9AD4-41AD-8E52-4EAFD6B545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369" y="6460935"/>
            <a:ext cx="902777" cy="273392"/>
          </a:xfrm>
          <a:prstGeom prst="rect">
            <a:avLst/>
          </a:prstGeom>
        </p:spPr>
      </p:pic>
    </p:spTree>
    <p:extLst>
      <p:ext uri="{BB962C8B-B14F-4D97-AF65-F5344CB8AC3E}">
        <p14:creationId xmlns:p14="http://schemas.microsoft.com/office/powerpoint/2010/main" val="3903287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_Slide_3">
    <p:spTree>
      <p:nvGrpSpPr>
        <p:cNvPr id="1" name=""/>
        <p:cNvGrpSpPr/>
        <p:nvPr/>
      </p:nvGrpSpPr>
      <p:grpSpPr>
        <a:xfrm>
          <a:off x="0" y="0"/>
          <a:ext cx="0" cy="0"/>
          <a:chOff x="0" y="0"/>
          <a:chExt cx="0" cy="0"/>
        </a:xfrm>
      </p:grpSpPr>
      <p:pic>
        <p:nvPicPr>
          <p:cNvPr id="6" name="Picture 5" descr="A picture containing blur, night sky&#10;&#10;Description automatically generated">
            <a:extLst>
              <a:ext uri="{FF2B5EF4-FFF2-40B4-BE49-F238E27FC236}">
                <a16:creationId xmlns:a16="http://schemas.microsoft.com/office/drawing/2014/main" id="{37879AFF-1FF9-4265-8A6A-8151944435E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CFC113A7-EC21-4902-BAD2-686F5AE812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 y="2460810"/>
            <a:ext cx="12192001" cy="1936377"/>
          </a:xfrm>
          <a:prstGeom prst="rect">
            <a:avLst/>
          </a:prstGeom>
        </p:spPr>
      </p:pic>
      <p:sp>
        <p:nvSpPr>
          <p:cNvPr id="27" name="Text Placeholder 4">
            <a:extLst>
              <a:ext uri="{FF2B5EF4-FFF2-40B4-BE49-F238E27FC236}">
                <a16:creationId xmlns:a16="http://schemas.microsoft.com/office/drawing/2014/main" id="{27104142-853D-4482-BB89-EF21D9752C7C}"/>
              </a:ext>
            </a:extLst>
          </p:cNvPr>
          <p:cNvSpPr>
            <a:spLocks noGrp="1"/>
          </p:cNvSpPr>
          <p:nvPr>
            <p:ph type="body" sz="quarter" idx="27" hasCustomPrompt="1"/>
          </p:nvPr>
        </p:nvSpPr>
        <p:spPr>
          <a:xfrm>
            <a:off x="2121768" y="2489385"/>
            <a:ext cx="8012832" cy="1008409"/>
          </a:xfrm>
          <a:prstGeom prst="rect">
            <a:avLst/>
          </a:prstGeom>
        </p:spPr>
        <p:txBody>
          <a:bodyPr lIns="0" tIns="0" rIns="0" bIns="0" anchor="b"/>
          <a:lstStyle>
            <a:lvl1pPr marL="0" algn="l">
              <a:spcBef>
                <a:spcPts val="0"/>
              </a:spcBef>
              <a:defRPr sz="3200">
                <a:solidFill>
                  <a:srgbClr val="1B335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Section Slide 3</a:t>
            </a:r>
          </a:p>
        </p:txBody>
      </p:sp>
      <p:sp>
        <p:nvSpPr>
          <p:cNvPr id="28" name="Text Placeholder 4">
            <a:extLst>
              <a:ext uri="{FF2B5EF4-FFF2-40B4-BE49-F238E27FC236}">
                <a16:creationId xmlns:a16="http://schemas.microsoft.com/office/drawing/2014/main" id="{96064424-20D7-447E-B763-642F6D6C6A83}"/>
              </a:ext>
            </a:extLst>
          </p:cNvPr>
          <p:cNvSpPr>
            <a:spLocks noGrp="1"/>
          </p:cNvSpPr>
          <p:nvPr>
            <p:ph type="body" sz="quarter" idx="28" hasCustomPrompt="1"/>
          </p:nvPr>
        </p:nvSpPr>
        <p:spPr>
          <a:xfrm>
            <a:off x="2121768" y="3570339"/>
            <a:ext cx="8012832" cy="826848"/>
          </a:xfrm>
          <a:prstGeom prst="rect">
            <a:avLst/>
          </a:prstGeom>
        </p:spPr>
        <p:txBody>
          <a:bodyPr lIns="0" tIns="0" rIns="0" bIns="0" anchor="t"/>
          <a:lstStyle>
            <a:lvl1pPr marL="0" algn="l">
              <a:spcBef>
                <a:spcPts val="0"/>
              </a:spcBef>
              <a:defRPr sz="1600">
                <a:solidFill>
                  <a:srgbClr val="1B335F"/>
                </a:solidFill>
                <a:latin typeface="Open Sans 2" panose="020B0604020202020204" charset="0"/>
                <a:ea typeface="Open Sans" panose="020B0606030504020204" pitchFamily="34" charset="0"/>
                <a:cs typeface="Open Sans 2" panose="020B0604020202020204" charset="0"/>
              </a:defRPr>
            </a:lvl1pPr>
          </a:lstStyle>
          <a:p>
            <a:pPr lvl="0"/>
            <a:r>
              <a:rPr lang="en-US" dirty="0"/>
              <a:t>Subhead</a:t>
            </a:r>
          </a:p>
        </p:txBody>
      </p:sp>
      <p:pic>
        <p:nvPicPr>
          <p:cNvPr id="10" name="Graphic 9">
            <a:extLst>
              <a:ext uri="{FF2B5EF4-FFF2-40B4-BE49-F238E27FC236}">
                <a16:creationId xmlns:a16="http://schemas.microsoft.com/office/drawing/2014/main" id="{1BF0B0A0-9AD4-41AD-8E52-4EAFD6B545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369" y="6460935"/>
            <a:ext cx="902777" cy="273392"/>
          </a:xfrm>
          <a:prstGeom prst="rect">
            <a:avLst/>
          </a:prstGeom>
        </p:spPr>
      </p:pic>
      <p:sp>
        <p:nvSpPr>
          <p:cNvPr id="11" name="TextBox 10">
            <a:extLst>
              <a:ext uri="{FF2B5EF4-FFF2-40B4-BE49-F238E27FC236}">
                <a16:creationId xmlns:a16="http://schemas.microsoft.com/office/drawing/2014/main" id="{249F699D-CCA3-4895-968F-D9313F80BE0F}"/>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solidFill>
              </a:rPr>
              <a:pPr marL="0" indent="0">
                <a:spcAft>
                  <a:spcPts val="0"/>
                </a:spcAft>
                <a:buClr>
                  <a:schemeClr val="tx2"/>
                </a:buClr>
                <a:buFont typeface="Wingdings" pitchFamily="2" charset="2"/>
                <a:buNone/>
              </a:pPr>
              <a:t>‹#›</a:t>
            </a:fld>
            <a:endParaRPr lang="en-US" sz="1000" dirty="0">
              <a:solidFill>
                <a:schemeClr val="bg1"/>
              </a:solidFill>
            </a:endParaRPr>
          </a:p>
        </p:txBody>
      </p:sp>
      <p:sp>
        <p:nvSpPr>
          <p:cNvPr id="13" name="TextBox 12">
            <a:extLst>
              <a:ext uri="{FF2B5EF4-FFF2-40B4-BE49-F238E27FC236}">
                <a16:creationId xmlns:a16="http://schemas.microsoft.com/office/drawing/2014/main" id="{68339868-3654-4226-AC8C-29ED8D2AB956}"/>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solidFill>
              </a:rPr>
              <a:t>© IDC |</a:t>
            </a:r>
          </a:p>
        </p:txBody>
      </p:sp>
    </p:spTree>
    <p:extLst>
      <p:ext uri="{BB962C8B-B14F-4D97-AF65-F5344CB8AC3E}">
        <p14:creationId xmlns:p14="http://schemas.microsoft.com/office/powerpoint/2010/main" val="1609699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_Slide_3a">
    <p:spTree>
      <p:nvGrpSpPr>
        <p:cNvPr id="1" name=""/>
        <p:cNvGrpSpPr/>
        <p:nvPr/>
      </p:nvGrpSpPr>
      <p:grpSpPr>
        <a:xfrm>
          <a:off x="0" y="0"/>
          <a:ext cx="0" cy="0"/>
          <a:chOff x="0" y="0"/>
          <a:chExt cx="0" cy="0"/>
        </a:xfrm>
      </p:grpSpPr>
      <p:pic>
        <p:nvPicPr>
          <p:cNvPr id="6" name="Picture 5" descr="A picture containing blur, night sky&#10;&#10;Description automatically generated">
            <a:extLst>
              <a:ext uri="{FF2B5EF4-FFF2-40B4-BE49-F238E27FC236}">
                <a16:creationId xmlns:a16="http://schemas.microsoft.com/office/drawing/2014/main" id="{37879AFF-1FF9-4265-8A6A-8151944435E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CFC113A7-EC21-4902-BAD2-686F5AE812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 y="2460810"/>
            <a:ext cx="12192001" cy="1936377"/>
          </a:xfrm>
          <a:prstGeom prst="rect">
            <a:avLst/>
          </a:prstGeom>
        </p:spPr>
      </p:pic>
      <p:sp>
        <p:nvSpPr>
          <p:cNvPr id="27" name="Text Placeholder 4">
            <a:extLst>
              <a:ext uri="{FF2B5EF4-FFF2-40B4-BE49-F238E27FC236}">
                <a16:creationId xmlns:a16="http://schemas.microsoft.com/office/drawing/2014/main" id="{27104142-853D-4482-BB89-EF21D9752C7C}"/>
              </a:ext>
            </a:extLst>
          </p:cNvPr>
          <p:cNvSpPr>
            <a:spLocks noGrp="1"/>
          </p:cNvSpPr>
          <p:nvPr>
            <p:ph type="body" sz="quarter" idx="27" hasCustomPrompt="1"/>
          </p:nvPr>
        </p:nvSpPr>
        <p:spPr>
          <a:xfrm>
            <a:off x="2121768" y="2489385"/>
            <a:ext cx="8012832" cy="1008409"/>
          </a:xfrm>
          <a:prstGeom prst="rect">
            <a:avLst/>
          </a:prstGeom>
        </p:spPr>
        <p:txBody>
          <a:bodyPr lIns="0" tIns="0" rIns="0" bIns="0" anchor="b"/>
          <a:lstStyle>
            <a:lvl1pPr marL="0" algn="l">
              <a:spcBef>
                <a:spcPts val="0"/>
              </a:spcBef>
              <a:defRPr sz="3200">
                <a:solidFill>
                  <a:srgbClr val="1B335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Section Slide 3a</a:t>
            </a:r>
          </a:p>
        </p:txBody>
      </p:sp>
      <p:sp>
        <p:nvSpPr>
          <p:cNvPr id="28" name="Text Placeholder 4">
            <a:extLst>
              <a:ext uri="{FF2B5EF4-FFF2-40B4-BE49-F238E27FC236}">
                <a16:creationId xmlns:a16="http://schemas.microsoft.com/office/drawing/2014/main" id="{96064424-20D7-447E-B763-642F6D6C6A83}"/>
              </a:ext>
            </a:extLst>
          </p:cNvPr>
          <p:cNvSpPr>
            <a:spLocks noGrp="1"/>
          </p:cNvSpPr>
          <p:nvPr>
            <p:ph type="body" sz="quarter" idx="28" hasCustomPrompt="1"/>
          </p:nvPr>
        </p:nvSpPr>
        <p:spPr>
          <a:xfrm>
            <a:off x="2121768" y="3570339"/>
            <a:ext cx="8012832" cy="826848"/>
          </a:xfrm>
          <a:prstGeom prst="rect">
            <a:avLst/>
          </a:prstGeom>
        </p:spPr>
        <p:txBody>
          <a:bodyPr lIns="0" tIns="0" rIns="0" bIns="0" anchor="t"/>
          <a:lstStyle>
            <a:lvl1pPr marL="0" algn="l">
              <a:spcBef>
                <a:spcPts val="0"/>
              </a:spcBef>
              <a:defRPr sz="1600">
                <a:solidFill>
                  <a:srgbClr val="1B335F"/>
                </a:solidFill>
                <a:latin typeface="Open Sans 2" panose="020B0604020202020204" charset="0"/>
                <a:ea typeface="Open Sans" panose="020B0606030504020204" pitchFamily="34" charset="0"/>
                <a:cs typeface="Open Sans 2" panose="020B0604020202020204" charset="0"/>
              </a:defRPr>
            </a:lvl1pPr>
          </a:lstStyle>
          <a:p>
            <a:pPr lvl="0"/>
            <a:r>
              <a:rPr lang="en-US" dirty="0"/>
              <a:t>Subhead</a:t>
            </a:r>
          </a:p>
        </p:txBody>
      </p:sp>
      <p:pic>
        <p:nvPicPr>
          <p:cNvPr id="10" name="Graphic 9">
            <a:extLst>
              <a:ext uri="{FF2B5EF4-FFF2-40B4-BE49-F238E27FC236}">
                <a16:creationId xmlns:a16="http://schemas.microsoft.com/office/drawing/2014/main" id="{1BF0B0A0-9AD4-41AD-8E52-4EAFD6B545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369" y="6460935"/>
            <a:ext cx="902777" cy="273392"/>
          </a:xfrm>
          <a:prstGeom prst="rect">
            <a:avLst/>
          </a:prstGeom>
        </p:spPr>
      </p:pic>
      <p:sp>
        <p:nvSpPr>
          <p:cNvPr id="11" name="TextBox 10">
            <a:extLst>
              <a:ext uri="{FF2B5EF4-FFF2-40B4-BE49-F238E27FC236}">
                <a16:creationId xmlns:a16="http://schemas.microsoft.com/office/drawing/2014/main" id="{249F699D-CCA3-4895-968F-D9313F80BE0F}"/>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solidFill>
              </a:rPr>
              <a:pPr marL="0" indent="0">
                <a:spcAft>
                  <a:spcPts val="0"/>
                </a:spcAft>
                <a:buClr>
                  <a:schemeClr val="tx2"/>
                </a:buClr>
                <a:buFont typeface="Wingdings" pitchFamily="2" charset="2"/>
                <a:buNone/>
              </a:pPr>
              <a:t>‹#›</a:t>
            </a:fld>
            <a:endParaRPr lang="en-US" sz="1000" dirty="0">
              <a:solidFill>
                <a:schemeClr val="bg1"/>
              </a:solidFill>
            </a:endParaRPr>
          </a:p>
        </p:txBody>
      </p:sp>
      <p:sp>
        <p:nvSpPr>
          <p:cNvPr id="13" name="TextBox 12">
            <a:extLst>
              <a:ext uri="{FF2B5EF4-FFF2-40B4-BE49-F238E27FC236}">
                <a16:creationId xmlns:a16="http://schemas.microsoft.com/office/drawing/2014/main" id="{68339868-3654-4226-AC8C-29ED8D2AB956}"/>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solidFill>
              </a:rPr>
              <a:t>© IDC |</a:t>
            </a:r>
          </a:p>
        </p:txBody>
      </p:sp>
    </p:spTree>
    <p:extLst>
      <p:ext uri="{BB962C8B-B14F-4D97-AF65-F5344CB8AC3E}">
        <p14:creationId xmlns:p14="http://schemas.microsoft.com/office/powerpoint/2010/main" val="28114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rporate">
    <p:spTree>
      <p:nvGrpSpPr>
        <p:cNvPr id="1" name=""/>
        <p:cNvGrpSpPr/>
        <p:nvPr/>
      </p:nvGrpSpPr>
      <p:grpSpPr>
        <a:xfrm>
          <a:off x="0" y="0"/>
          <a:ext cx="0" cy="0"/>
          <a:chOff x="0" y="0"/>
          <a:chExt cx="0" cy="0"/>
        </a:xfrm>
      </p:grpSpPr>
      <p:pic>
        <p:nvPicPr>
          <p:cNvPr id="5" name="Picture 4" descr="A picture containing blur, night sky&#10;&#10;Description automatically generated">
            <a:extLst>
              <a:ext uri="{FF2B5EF4-FFF2-40B4-BE49-F238E27FC236}">
                <a16:creationId xmlns:a16="http://schemas.microsoft.com/office/drawing/2014/main" id="{D52189CD-8780-4579-A5D6-8969E002E672}"/>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5" name="Picture 6">
            <a:extLst>
              <a:ext uri="{FF2B5EF4-FFF2-40B4-BE49-F238E27FC236}">
                <a16:creationId xmlns:a16="http://schemas.microsoft.com/office/drawing/2014/main" id="{704064B7-1FCF-404F-93FA-C87E7D20DF2A}"/>
              </a:ext>
            </a:extLst>
          </p:cNvPr>
          <p:cNvPicPr>
            <a:picLocks noChangeAspect="1"/>
          </p:cNvPicPr>
          <p:nvPr userDrawn="1">
            <p:custDataLst>
              <p:tags r:id="rId1"/>
            </p:custDataLst>
          </p:nvPr>
        </p:nvPicPr>
        <p:blipFill rotWithShape="1">
          <a:blip r:embed="rId4">
            <a:alphaModFix amt="1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98" r="78163"/>
          <a:stretch/>
        </p:blipFill>
        <p:spPr>
          <a:xfrm>
            <a:off x="-1" y="99495"/>
            <a:ext cx="4483517" cy="6526535"/>
          </a:xfrm>
          <a:prstGeom prst="rect">
            <a:avLst/>
          </a:prstGeom>
        </p:spPr>
      </p:pic>
      <p:pic>
        <p:nvPicPr>
          <p:cNvPr id="20" name="Graphic 19">
            <a:extLst>
              <a:ext uri="{FF2B5EF4-FFF2-40B4-BE49-F238E27FC236}">
                <a16:creationId xmlns:a16="http://schemas.microsoft.com/office/drawing/2014/main" id="{327FC806-86AD-441C-993A-F8BC4DA7FF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5219" y="687934"/>
            <a:ext cx="1247948" cy="377922"/>
          </a:xfrm>
          <a:prstGeom prst="rect">
            <a:avLst/>
          </a:prstGeom>
        </p:spPr>
      </p:pic>
      <p:pic>
        <p:nvPicPr>
          <p:cNvPr id="9" name="Graphic 8">
            <a:extLst>
              <a:ext uri="{FF2B5EF4-FFF2-40B4-BE49-F238E27FC236}">
                <a16:creationId xmlns:a16="http://schemas.microsoft.com/office/drawing/2014/main" id="{C0BEACDF-3549-48A5-B379-46D6879709E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460810"/>
            <a:ext cx="12192001" cy="1936377"/>
          </a:xfrm>
          <a:prstGeom prst="rect">
            <a:avLst/>
          </a:prstGeom>
        </p:spPr>
      </p:pic>
      <p:sp>
        <p:nvSpPr>
          <p:cNvPr id="13" name="Text Placeholder 6">
            <a:extLst>
              <a:ext uri="{FF2B5EF4-FFF2-40B4-BE49-F238E27FC236}">
                <a16:creationId xmlns:a16="http://schemas.microsoft.com/office/drawing/2014/main" id="{A73F6DE5-2071-4E3D-858B-3E9ECAF247B7}"/>
              </a:ext>
            </a:extLst>
          </p:cNvPr>
          <p:cNvSpPr>
            <a:spLocks noGrp="1"/>
          </p:cNvSpPr>
          <p:nvPr>
            <p:ph type="body" sz="quarter" idx="12" hasCustomPrompt="1"/>
          </p:nvPr>
        </p:nvSpPr>
        <p:spPr>
          <a:xfrm>
            <a:off x="5110808" y="4651814"/>
            <a:ext cx="5023792" cy="758386"/>
          </a:xfrm>
          <a:prstGeom prst="rect">
            <a:avLst/>
          </a:prstGeom>
        </p:spPr>
        <p:txBody>
          <a:bodyPr lIns="0" tIns="0" rIns="0" bIns="0">
            <a:noAutofit/>
          </a:bodyPr>
          <a:lstStyle>
            <a:lvl1pPr marL="0" indent="0" algn="r" defTabSz="457200" rtl="0" eaLnBrk="1" latinLnBrk="0" hangingPunct="1">
              <a:lnSpc>
                <a:spcPct val="100000"/>
              </a:lnSpc>
              <a:spcBef>
                <a:spcPts val="0"/>
              </a:spcBef>
              <a:spcAft>
                <a:spcPts val="300"/>
              </a:spcAft>
              <a:buClr>
                <a:schemeClr val="tx2"/>
              </a:buClr>
              <a:buFont typeface="Arial" panose="020B0604020202020204" pitchFamily="34" charset="0"/>
              <a:buNone/>
              <a:defRPr lang="en-US" sz="1600" i="0" kern="1200" dirty="0" smtClean="0">
                <a:solidFill>
                  <a:srgbClr val="FFFFF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Name</a:t>
            </a:r>
            <a:br>
              <a:rPr lang="en-US" dirty="0"/>
            </a:br>
            <a:r>
              <a:rPr lang="en-US" dirty="0"/>
              <a:t>Title</a:t>
            </a:r>
            <a:br>
              <a:rPr lang="en-US" dirty="0"/>
            </a:br>
            <a:r>
              <a:rPr lang="en-US" dirty="0"/>
              <a:t>Date</a:t>
            </a:r>
          </a:p>
        </p:txBody>
      </p:sp>
      <p:sp>
        <p:nvSpPr>
          <p:cNvPr id="26" name="Text Placeholder 4">
            <a:extLst>
              <a:ext uri="{FF2B5EF4-FFF2-40B4-BE49-F238E27FC236}">
                <a16:creationId xmlns:a16="http://schemas.microsoft.com/office/drawing/2014/main" id="{8E025B61-5AE6-4DFA-98E7-193768D02ADE}"/>
              </a:ext>
            </a:extLst>
          </p:cNvPr>
          <p:cNvSpPr>
            <a:spLocks noGrp="1"/>
          </p:cNvSpPr>
          <p:nvPr>
            <p:ph type="body" sz="quarter" idx="27" hasCustomPrompt="1"/>
          </p:nvPr>
        </p:nvSpPr>
        <p:spPr>
          <a:xfrm>
            <a:off x="2121768" y="3570339"/>
            <a:ext cx="8012832" cy="820686"/>
          </a:xfrm>
          <a:prstGeom prst="rect">
            <a:avLst/>
          </a:prstGeom>
        </p:spPr>
        <p:txBody>
          <a:bodyPr lIns="0" anchor="t"/>
          <a:lstStyle>
            <a:lvl1pPr marL="0">
              <a:spcBef>
                <a:spcPts val="0"/>
              </a:spcBef>
              <a:defRPr sz="1600">
                <a:solidFill>
                  <a:schemeClr val="bg1"/>
                </a:solidFill>
                <a:latin typeface="Open Sans 2" panose="020B0604020202020204" charset="0"/>
                <a:cs typeface="Open Sans 2" panose="020B0604020202020204" charset="0"/>
              </a:defRPr>
            </a:lvl1pPr>
          </a:lstStyle>
          <a:p>
            <a:pPr lvl="0"/>
            <a:r>
              <a:rPr lang="en-US" dirty="0"/>
              <a:t>Subhead</a:t>
            </a:r>
          </a:p>
        </p:txBody>
      </p:sp>
      <p:sp>
        <p:nvSpPr>
          <p:cNvPr id="10" name="Text Placeholder 4">
            <a:extLst>
              <a:ext uri="{FF2B5EF4-FFF2-40B4-BE49-F238E27FC236}">
                <a16:creationId xmlns:a16="http://schemas.microsoft.com/office/drawing/2014/main" id="{96ABDF90-133E-4978-8D55-56A0538F226D}"/>
              </a:ext>
            </a:extLst>
          </p:cNvPr>
          <p:cNvSpPr>
            <a:spLocks noGrp="1"/>
          </p:cNvSpPr>
          <p:nvPr>
            <p:ph type="body" sz="quarter" idx="30" hasCustomPrompt="1"/>
          </p:nvPr>
        </p:nvSpPr>
        <p:spPr>
          <a:xfrm>
            <a:off x="2121768" y="2489385"/>
            <a:ext cx="8012832" cy="1008409"/>
          </a:xfrm>
          <a:prstGeom prst="rect">
            <a:avLst/>
          </a:prstGeom>
        </p:spPr>
        <p:txBody>
          <a:bodyPr vert="horz" wrap="square" lIns="0" tIns="0" rIns="0" bIns="0" rtlCol="0" anchor="b">
            <a:noAutofit/>
          </a:bodyPr>
          <a:lstStyle>
            <a:lvl1pPr marL="0">
              <a:def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lnSpc>
                <a:spcPct val="100000"/>
              </a:lnSpc>
            </a:pPr>
            <a:r>
              <a: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IDC Presentation Template</a:t>
            </a:r>
          </a:p>
        </p:txBody>
      </p:sp>
    </p:spTree>
    <p:extLst>
      <p:ext uri="{BB962C8B-B14F-4D97-AF65-F5344CB8AC3E}">
        <p14:creationId xmlns:p14="http://schemas.microsoft.com/office/powerpoint/2010/main" val="3055779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ight_Agenda">
    <p:spTree>
      <p:nvGrpSpPr>
        <p:cNvPr id="1" name=""/>
        <p:cNvGrpSpPr/>
        <p:nvPr/>
      </p:nvGrpSpPr>
      <p:grpSpPr>
        <a:xfrm>
          <a:off x="0" y="0"/>
          <a:ext cx="0" cy="0"/>
          <a:chOff x="0" y="0"/>
          <a:chExt cx="0" cy="0"/>
        </a:xfrm>
      </p:grpSpPr>
      <p:pic>
        <p:nvPicPr>
          <p:cNvPr id="6" name="Picture 5" descr="A picture containing blur, light, night sky&#10;&#10;Description automatically generated">
            <a:extLst>
              <a:ext uri="{FF2B5EF4-FFF2-40B4-BE49-F238E27FC236}">
                <a16:creationId xmlns:a16="http://schemas.microsoft.com/office/drawing/2014/main" id="{F350CF4B-25C5-4EEF-8C46-8287F75039E4}"/>
              </a:ext>
            </a:extLst>
          </p:cNvPr>
          <p:cNvPicPr>
            <a:picLocks noChangeAspect="1"/>
          </p:cNvPicPr>
          <p:nvPr userDrawn="1"/>
        </p:nvPicPr>
        <p:blipFill>
          <a:blip r:embed="rId2"/>
          <a:stretch>
            <a:fillRect/>
          </a:stretch>
        </p:blipFill>
        <p:spPr>
          <a:xfrm>
            <a:off x="0" y="0"/>
            <a:ext cx="3429000" cy="6858000"/>
          </a:xfrm>
          <a:prstGeom prst="rect">
            <a:avLst/>
          </a:prstGeom>
        </p:spPr>
      </p:pic>
      <p:sp>
        <p:nvSpPr>
          <p:cNvPr id="2" name="Title 1">
            <a:extLst>
              <a:ext uri="{FF2B5EF4-FFF2-40B4-BE49-F238E27FC236}">
                <a16:creationId xmlns:a16="http://schemas.microsoft.com/office/drawing/2014/main" id="{4F67A104-23F3-4191-84AC-C2906154898C}"/>
              </a:ext>
            </a:extLst>
          </p:cNvPr>
          <p:cNvSpPr>
            <a:spLocks noGrp="1"/>
          </p:cNvSpPr>
          <p:nvPr>
            <p:ph type="title" hasCustomPrompt="1"/>
          </p:nvPr>
        </p:nvSpPr>
        <p:spPr>
          <a:xfrm>
            <a:off x="3567094" y="304800"/>
            <a:ext cx="8175585" cy="849289"/>
          </a:xfrm>
        </p:spPr>
        <p:txBody>
          <a:bodyPr>
            <a:normAutofit/>
          </a:bodyPr>
          <a:lstStyle>
            <a:lvl1pPr>
              <a:defRPr sz="2800">
                <a:solidFill>
                  <a:srgbClr val="4F4F4F"/>
                </a:solidFill>
              </a:defRPr>
            </a:lvl1pPr>
          </a:lstStyle>
          <a:p>
            <a:r>
              <a:rPr lang="en-US" dirty="0"/>
              <a:t>Agenda/Table of Contents</a:t>
            </a:r>
          </a:p>
        </p:txBody>
      </p:sp>
      <p:pic>
        <p:nvPicPr>
          <p:cNvPr id="17" name="Graphic 16">
            <a:extLst>
              <a:ext uri="{FF2B5EF4-FFF2-40B4-BE49-F238E27FC236}">
                <a16:creationId xmlns:a16="http://schemas.microsoft.com/office/drawing/2014/main" id="{6C1914F3-6061-4DF1-9937-3D20235AFC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4192" y="6460935"/>
            <a:ext cx="902777" cy="273392"/>
          </a:xfrm>
          <a:prstGeom prst="rect">
            <a:avLst/>
          </a:prstGeom>
        </p:spPr>
      </p:pic>
      <p:sp>
        <p:nvSpPr>
          <p:cNvPr id="9" name="Text Placeholder 6">
            <a:extLst>
              <a:ext uri="{FF2B5EF4-FFF2-40B4-BE49-F238E27FC236}">
                <a16:creationId xmlns:a16="http://schemas.microsoft.com/office/drawing/2014/main" id="{5E7A51F2-4709-47F1-8544-D8EF549DF7EB}"/>
              </a:ext>
            </a:extLst>
          </p:cNvPr>
          <p:cNvSpPr>
            <a:spLocks noGrp="1"/>
          </p:cNvSpPr>
          <p:nvPr>
            <p:ph idx="42" hasCustomPrompt="1"/>
          </p:nvPr>
        </p:nvSpPr>
        <p:spPr>
          <a:xfrm>
            <a:off x="3567094" y="1267315"/>
            <a:ext cx="8175585" cy="4986836"/>
          </a:xfrm>
          <a:prstGeom prst="rect">
            <a:avLst/>
          </a:prstGeom>
        </p:spPr>
        <p:txBody>
          <a:bodyPr vert="horz" lIns="0" tIns="0" rIns="0" bIns="0" rtlCol="0">
            <a:noAutofit/>
          </a:bodyPr>
          <a:lstStyle>
            <a:lvl1pPr marL="0" indent="0">
              <a:buClr>
                <a:srgbClr val="2279BC"/>
              </a:buClr>
              <a:buFont typeface="Arial" panose="020B0604020202020204" pitchFamily="34" charset="0"/>
              <a:buNone/>
              <a:defRPr sz="1800">
                <a:solidFill>
                  <a:srgbClr val="4F4F4F"/>
                </a:solidFill>
              </a:defRPr>
            </a:lvl1pPr>
            <a:lvl3pPr>
              <a:defRPr sz="1400">
                <a:solidFill>
                  <a:srgbClr val="4F4F4F"/>
                </a:solidFill>
              </a:defRPr>
            </a:lvl3pPr>
            <a:lvl4pPr>
              <a:defRPr sz="1200">
                <a:solidFill>
                  <a:srgbClr val="4F4F4F"/>
                </a:solidFill>
              </a:defRPr>
            </a:lvl4pPr>
            <a:lvl5pPr>
              <a:defRPr sz="1100">
                <a:solidFill>
                  <a:srgbClr val="4F4F4F"/>
                </a:solidFill>
              </a:defRPr>
            </a:lvl5pPr>
            <a:lvl9pPr>
              <a:spcBef>
                <a:spcPts val="600"/>
              </a:spcBef>
              <a:defRPr sz="16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DA419188-05B8-43EC-B234-82A75A81C98B}"/>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9" name="TextBox 18">
            <a:extLst>
              <a:ext uri="{FF2B5EF4-FFF2-40B4-BE49-F238E27FC236}">
                <a16:creationId xmlns:a16="http://schemas.microsoft.com/office/drawing/2014/main" id="{49DE7957-D8A1-4589-9492-1BC59A15A83D}"/>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
        <p:nvSpPr>
          <p:cNvPr id="20" name="Graphic 15">
            <a:extLst>
              <a:ext uri="{FF2B5EF4-FFF2-40B4-BE49-F238E27FC236}">
                <a16:creationId xmlns:a16="http://schemas.microsoft.com/office/drawing/2014/main" id="{0121778B-8E34-4A81-B7F3-59E8B8E8BC39}"/>
              </a:ext>
            </a:extLst>
          </p:cNvPr>
          <p:cNvSpPr/>
          <p:nvPr userDrawn="1"/>
        </p:nvSpPr>
        <p:spPr>
          <a:xfrm>
            <a:off x="3585210" y="6347243"/>
            <a:ext cx="8157469" cy="226415"/>
          </a:xfrm>
          <a:custGeom>
            <a:avLst/>
            <a:gdLst>
              <a:gd name="connsiteX0" fmla="*/ 0 w 11296743"/>
              <a:gd name="connsiteY0" fmla="*/ 0 h 226415"/>
              <a:gd name="connsiteX1" fmla="*/ 885948 w 11296743"/>
              <a:gd name="connsiteY1" fmla="*/ 0 h 226415"/>
              <a:gd name="connsiteX2" fmla="*/ 889927 w 11296743"/>
              <a:gd name="connsiteY2" fmla="*/ 139 h 226415"/>
              <a:gd name="connsiteX3" fmla="*/ 895169 w 11296743"/>
              <a:gd name="connsiteY3" fmla="*/ 0 h 226415"/>
              <a:gd name="connsiteX4" fmla="*/ 1100206 w 11296743"/>
              <a:gd name="connsiteY4" fmla="*/ 130240 h 226415"/>
              <a:gd name="connsiteX5" fmla="*/ 1254965 w 11296743"/>
              <a:gd name="connsiteY5" fmla="*/ 226410 h 226415"/>
              <a:gd name="connsiteX6" fmla="*/ 11296744 w 11296743"/>
              <a:gd name="connsiteY6" fmla="*/ 226410 h 226415"/>
              <a:gd name="connsiteX0" fmla="*/ 0 w 11296744"/>
              <a:gd name="connsiteY0" fmla="*/ 0 h 226415"/>
              <a:gd name="connsiteX1" fmla="*/ 885948 w 11296744"/>
              <a:gd name="connsiteY1" fmla="*/ 0 h 226415"/>
              <a:gd name="connsiteX2" fmla="*/ 889927 w 11296744"/>
              <a:gd name="connsiteY2" fmla="*/ 139 h 226415"/>
              <a:gd name="connsiteX3" fmla="*/ 895169 w 11296744"/>
              <a:gd name="connsiteY3" fmla="*/ 0 h 226415"/>
              <a:gd name="connsiteX4" fmla="*/ 1100206 w 11296744"/>
              <a:gd name="connsiteY4" fmla="*/ 130240 h 226415"/>
              <a:gd name="connsiteX5" fmla="*/ 1254965 w 11296744"/>
              <a:gd name="connsiteY5" fmla="*/ 226410 h 226415"/>
              <a:gd name="connsiteX6" fmla="*/ 8666104 w 11296744"/>
              <a:gd name="connsiteY6" fmla="*/ 225007 h 226415"/>
              <a:gd name="connsiteX7" fmla="*/ 11296744 w 11296744"/>
              <a:gd name="connsiteY7" fmla="*/ 226410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7494529"/>
              <a:gd name="connsiteY0" fmla="*/ 0 h 226415"/>
              <a:gd name="connsiteX1" fmla="*/ 885948 w 7494529"/>
              <a:gd name="connsiteY1" fmla="*/ 0 h 226415"/>
              <a:gd name="connsiteX2" fmla="*/ 889927 w 7494529"/>
              <a:gd name="connsiteY2" fmla="*/ 139 h 226415"/>
              <a:gd name="connsiteX3" fmla="*/ 895169 w 7494529"/>
              <a:gd name="connsiteY3" fmla="*/ 0 h 226415"/>
              <a:gd name="connsiteX4" fmla="*/ 1100206 w 7494529"/>
              <a:gd name="connsiteY4" fmla="*/ 130240 h 226415"/>
              <a:gd name="connsiteX5" fmla="*/ 1254965 w 7494529"/>
              <a:gd name="connsiteY5" fmla="*/ 226410 h 226415"/>
              <a:gd name="connsiteX6" fmla="*/ 7494529 w 7494529"/>
              <a:gd name="connsiteY6" fmla="*/ 225007 h 226415"/>
              <a:gd name="connsiteX0" fmla="*/ 0 w 8157469"/>
              <a:gd name="connsiteY0" fmla="*/ 0 h 226415"/>
              <a:gd name="connsiteX1" fmla="*/ 885948 w 8157469"/>
              <a:gd name="connsiteY1" fmla="*/ 0 h 226415"/>
              <a:gd name="connsiteX2" fmla="*/ 889927 w 8157469"/>
              <a:gd name="connsiteY2" fmla="*/ 139 h 226415"/>
              <a:gd name="connsiteX3" fmla="*/ 895169 w 8157469"/>
              <a:gd name="connsiteY3" fmla="*/ 0 h 226415"/>
              <a:gd name="connsiteX4" fmla="*/ 1100206 w 8157469"/>
              <a:gd name="connsiteY4" fmla="*/ 130240 h 226415"/>
              <a:gd name="connsiteX5" fmla="*/ 1254965 w 8157469"/>
              <a:gd name="connsiteY5" fmla="*/ 226410 h 226415"/>
              <a:gd name="connsiteX6" fmla="*/ 8157469 w 8157469"/>
              <a:gd name="connsiteY6" fmla="*/ 225007 h 2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7469" h="226415">
                <a:moveTo>
                  <a:pt x="0" y="0"/>
                </a:moveTo>
                <a:lnTo>
                  <a:pt x="885948" y="0"/>
                </a:lnTo>
                <a:cubicBezTo>
                  <a:pt x="887438" y="0"/>
                  <a:pt x="888739" y="0"/>
                  <a:pt x="889927" y="139"/>
                </a:cubicBezTo>
                <a:cubicBezTo>
                  <a:pt x="891670" y="139"/>
                  <a:pt x="893413" y="0"/>
                  <a:pt x="895169" y="0"/>
                </a:cubicBezTo>
                <a:cubicBezTo>
                  <a:pt x="982987" y="-16"/>
                  <a:pt x="1062896" y="50742"/>
                  <a:pt x="1100206" y="130240"/>
                </a:cubicBezTo>
                <a:cubicBezTo>
                  <a:pt x="1128872" y="189510"/>
                  <a:pt x="1189129" y="226954"/>
                  <a:pt x="1254965" y="226410"/>
                </a:cubicBezTo>
                <a:lnTo>
                  <a:pt x="8157469" y="225007"/>
                </a:lnTo>
              </a:path>
            </a:pathLst>
          </a:custGeom>
          <a:noFill/>
          <a:ln w="12625" cap="flat">
            <a:solidFill>
              <a:srgbClr val="D9D9D9"/>
            </a:solidFill>
            <a:prstDash val="solid"/>
            <a:miter/>
          </a:ln>
        </p:spPr>
        <p:txBody>
          <a:bodyPr rtlCol="0" anchor="ctr"/>
          <a:lstStyle/>
          <a:p>
            <a:endParaRPr lang="en-US"/>
          </a:p>
        </p:txBody>
      </p:sp>
    </p:spTree>
    <p:extLst>
      <p:ext uri="{BB962C8B-B14F-4D97-AF65-F5344CB8AC3E}">
        <p14:creationId xmlns:p14="http://schemas.microsoft.com/office/powerpoint/2010/main" val="1865531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ft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A104-23F3-4191-84AC-C2906154898C}"/>
              </a:ext>
            </a:extLst>
          </p:cNvPr>
          <p:cNvSpPr>
            <a:spLocks noGrp="1"/>
          </p:cNvSpPr>
          <p:nvPr>
            <p:ph type="title" hasCustomPrompt="1"/>
          </p:nvPr>
        </p:nvSpPr>
        <p:spPr>
          <a:xfrm>
            <a:off x="440695" y="319065"/>
            <a:ext cx="8175585" cy="849289"/>
          </a:xfrm>
        </p:spPr>
        <p:txBody>
          <a:bodyPr vert="horz" lIns="0" tIns="0" rIns="0" bIns="0" rtlCol="0" anchor="ctr">
            <a:normAutofit/>
          </a:bodyPr>
          <a:lstStyle>
            <a:lvl1pPr>
              <a:defRPr lang="en-US" sz="2800" dirty="0"/>
            </a:lvl1pPr>
          </a:lstStyle>
          <a:p>
            <a:pPr lvl="0"/>
            <a:r>
              <a:rPr lang="en-US" dirty="0"/>
              <a:t>Agenda/Table of Contents</a:t>
            </a:r>
          </a:p>
        </p:txBody>
      </p:sp>
      <p:sp>
        <p:nvSpPr>
          <p:cNvPr id="16" name="Graphic 15">
            <a:extLst>
              <a:ext uri="{FF2B5EF4-FFF2-40B4-BE49-F238E27FC236}">
                <a16:creationId xmlns:a16="http://schemas.microsoft.com/office/drawing/2014/main" id="{96AE912C-E49A-46AA-BFE2-978447249C17}"/>
              </a:ext>
            </a:extLst>
          </p:cNvPr>
          <p:cNvSpPr/>
          <p:nvPr userDrawn="1"/>
        </p:nvSpPr>
        <p:spPr>
          <a:xfrm>
            <a:off x="449321" y="6347243"/>
            <a:ext cx="8157469" cy="226415"/>
          </a:xfrm>
          <a:custGeom>
            <a:avLst/>
            <a:gdLst>
              <a:gd name="connsiteX0" fmla="*/ 0 w 11296743"/>
              <a:gd name="connsiteY0" fmla="*/ 0 h 226415"/>
              <a:gd name="connsiteX1" fmla="*/ 885948 w 11296743"/>
              <a:gd name="connsiteY1" fmla="*/ 0 h 226415"/>
              <a:gd name="connsiteX2" fmla="*/ 889927 w 11296743"/>
              <a:gd name="connsiteY2" fmla="*/ 139 h 226415"/>
              <a:gd name="connsiteX3" fmla="*/ 895169 w 11296743"/>
              <a:gd name="connsiteY3" fmla="*/ 0 h 226415"/>
              <a:gd name="connsiteX4" fmla="*/ 1100206 w 11296743"/>
              <a:gd name="connsiteY4" fmla="*/ 130240 h 226415"/>
              <a:gd name="connsiteX5" fmla="*/ 1254965 w 11296743"/>
              <a:gd name="connsiteY5" fmla="*/ 226410 h 226415"/>
              <a:gd name="connsiteX6" fmla="*/ 11296744 w 11296743"/>
              <a:gd name="connsiteY6" fmla="*/ 226410 h 226415"/>
              <a:gd name="connsiteX0" fmla="*/ 0 w 11296744"/>
              <a:gd name="connsiteY0" fmla="*/ 0 h 226415"/>
              <a:gd name="connsiteX1" fmla="*/ 885948 w 11296744"/>
              <a:gd name="connsiteY1" fmla="*/ 0 h 226415"/>
              <a:gd name="connsiteX2" fmla="*/ 889927 w 11296744"/>
              <a:gd name="connsiteY2" fmla="*/ 139 h 226415"/>
              <a:gd name="connsiteX3" fmla="*/ 895169 w 11296744"/>
              <a:gd name="connsiteY3" fmla="*/ 0 h 226415"/>
              <a:gd name="connsiteX4" fmla="*/ 1100206 w 11296744"/>
              <a:gd name="connsiteY4" fmla="*/ 130240 h 226415"/>
              <a:gd name="connsiteX5" fmla="*/ 1254965 w 11296744"/>
              <a:gd name="connsiteY5" fmla="*/ 226410 h 226415"/>
              <a:gd name="connsiteX6" fmla="*/ 8666104 w 11296744"/>
              <a:gd name="connsiteY6" fmla="*/ 225007 h 226415"/>
              <a:gd name="connsiteX7" fmla="*/ 11296744 w 11296744"/>
              <a:gd name="connsiteY7" fmla="*/ 226410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7494529"/>
              <a:gd name="connsiteY0" fmla="*/ 0 h 226415"/>
              <a:gd name="connsiteX1" fmla="*/ 885948 w 7494529"/>
              <a:gd name="connsiteY1" fmla="*/ 0 h 226415"/>
              <a:gd name="connsiteX2" fmla="*/ 889927 w 7494529"/>
              <a:gd name="connsiteY2" fmla="*/ 139 h 226415"/>
              <a:gd name="connsiteX3" fmla="*/ 895169 w 7494529"/>
              <a:gd name="connsiteY3" fmla="*/ 0 h 226415"/>
              <a:gd name="connsiteX4" fmla="*/ 1100206 w 7494529"/>
              <a:gd name="connsiteY4" fmla="*/ 130240 h 226415"/>
              <a:gd name="connsiteX5" fmla="*/ 1254965 w 7494529"/>
              <a:gd name="connsiteY5" fmla="*/ 226410 h 226415"/>
              <a:gd name="connsiteX6" fmla="*/ 7494529 w 7494529"/>
              <a:gd name="connsiteY6" fmla="*/ 225007 h 226415"/>
              <a:gd name="connsiteX0" fmla="*/ 0 w 8157469"/>
              <a:gd name="connsiteY0" fmla="*/ 0 h 226415"/>
              <a:gd name="connsiteX1" fmla="*/ 885948 w 8157469"/>
              <a:gd name="connsiteY1" fmla="*/ 0 h 226415"/>
              <a:gd name="connsiteX2" fmla="*/ 889927 w 8157469"/>
              <a:gd name="connsiteY2" fmla="*/ 139 h 226415"/>
              <a:gd name="connsiteX3" fmla="*/ 895169 w 8157469"/>
              <a:gd name="connsiteY3" fmla="*/ 0 h 226415"/>
              <a:gd name="connsiteX4" fmla="*/ 1100206 w 8157469"/>
              <a:gd name="connsiteY4" fmla="*/ 130240 h 226415"/>
              <a:gd name="connsiteX5" fmla="*/ 1254965 w 8157469"/>
              <a:gd name="connsiteY5" fmla="*/ 226410 h 226415"/>
              <a:gd name="connsiteX6" fmla="*/ 8157469 w 8157469"/>
              <a:gd name="connsiteY6" fmla="*/ 225007 h 2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7469" h="226415">
                <a:moveTo>
                  <a:pt x="0" y="0"/>
                </a:moveTo>
                <a:lnTo>
                  <a:pt x="885948" y="0"/>
                </a:lnTo>
                <a:cubicBezTo>
                  <a:pt x="887438" y="0"/>
                  <a:pt x="888739" y="0"/>
                  <a:pt x="889927" y="139"/>
                </a:cubicBezTo>
                <a:cubicBezTo>
                  <a:pt x="891670" y="139"/>
                  <a:pt x="893413" y="0"/>
                  <a:pt x="895169" y="0"/>
                </a:cubicBezTo>
                <a:cubicBezTo>
                  <a:pt x="982987" y="-16"/>
                  <a:pt x="1062896" y="50742"/>
                  <a:pt x="1100206" y="130240"/>
                </a:cubicBezTo>
                <a:cubicBezTo>
                  <a:pt x="1128872" y="189510"/>
                  <a:pt x="1189129" y="226954"/>
                  <a:pt x="1254965" y="226410"/>
                </a:cubicBezTo>
                <a:lnTo>
                  <a:pt x="8157469" y="225007"/>
                </a:lnTo>
              </a:path>
            </a:pathLst>
          </a:custGeom>
          <a:noFill/>
          <a:ln w="12625" cap="flat">
            <a:solidFill>
              <a:srgbClr val="D9D9D9"/>
            </a:solidFill>
            <a:prstDash val="solid"/>
            <a:miter/>
          </a:ln>
        </p:spPr>
        <p:txBody>
          <a:bodyPr rtlCol="0" anchor="ctr"/>
          <a:lstStyle/>
          <a:p>
            <a:endParaRPr lang="en-US"/>
          </a:p>
        </p:txBody>
      </p:sp>
      <p:pic>
        <p:nvPicPr>
          <p:cNvPr id="17" name="Graphic 16">
            <a:extLst>
              <a:ext uri="{FF2B5EF4-FFF2-40B4-BE49-F238E27FC236}">
                <a16:creationId xmlns:a16="http://schemas.microsoft.com/office/drawing/2014/main" id="{6C1914F3-6061-4DF1-9937-3D20235AFC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369" y="6460935"/>
            <a:ext cx="902777" cy="273392"/>
          </a:xfrm>
          <a:prstGeom prst="rect">
            <a:avLst/>
          </a:prstGeom>
        </p:spPr>
      </p:pic>
      <p:sp>
        <p:nvSpPr>
          <p:cNvPr id="9" name="Text Placeholder 6">
            <a:extLst>
              <a:ext uri="{FF2B5EF4-FFF2-40B4-BE49-F238E27FC236}">
                <a16:creationId xmlns:a16="http://schemas.microsoft.com/office/drawing/2014/main" id="{5E7A51F2-4709-47F1-8544-D8EF549DF7EB}"/>
              </a:ext>
            </a:extLst>
          </p:cNvPr>
          <p:cNvSpPr>
            <a:spLocks noGrp="1"/>
          </p:cNvSpPr>
          <p:nvPr>
            <p:ph idx="42"/>
          </p:nvPr>
        </p:nvSpPr>
        <p:spPr>
          <a:xfrm>
            <a:off x="439315" y="1267315"/>
            <a:ext cx="8175585" cy="4986836"/>
          </a:xfrm>
          <a:prstGeom prst="rect">
            <a:avLst/>
          </a:prstGeom>
        </p:spPr>
        <p:txBody>
          <a:bodyPr vert="horz" lIns="0" tIns="0" rIns="0" bIns="0" rtlCol="0">
            <a:noAutofit/>
          </a:bodyPr>
          <a:lstStyle>
            <a:lvl1pPr>
              <a:defRPr sz="1800">
                <a:solidFill>
                  <a:srgbClr val="4F4F4F"/>
                </a:solidFill>
              </a:defRPr>
            </a:lvl1pPr>
            <a:lvl3pPr>
              <a:defRPr sz="1400">
                <a:solidFill>
                  <a:srgbClr val="4F4F4F"/>
                </a:solidFill>
              </a:defRPr>
            </a:lvl3pPr>
            <a:lvl4pPr>
              <a:defRPr sz="1200">
                <a:solidFill>
                  <a:srgbClr val="4F4F4F"/>
                </a:solidFill>
              </a:defRPr>
            </a:lvl4pPr>
            <a:lvl5pPr>
              <a:defRPr sz="1100">
                <a:solidFill>
                  <a:srgbClr val="4F4F4F"/>
                </a:solidFill>
              </a:defRPr>
            </a:lvl5pPr>
            <a:lvl9pPr>
              <a:spcBef>
                <a:spcPts val="600"/>
              </a:spcBef>
              <a:defRPr sz="16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FC33B24-FFC4-430E-B816-CAE2BE77204D}"/>
              </a:ext>
            </a:extLst>
          </p:cNvPr>
          <p:cNvSpPr txBox="1"/>
          <p:nvPr userDrawn="1"/>
        </p:nvSpPr>
        <p:spPr>
          <a:xfrm>
            <a:off x="8250501"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1" name="TextBox 10">
            <a:extLst>
              <a:ext uri="{FF2B5EF4-FFF2-40B4-BE49-F238E27FC236}">
                <a16:creationId xmlns:a16="http://schemas.microsoft.com/office/drawing/2014/main" id="{79D17731-32F1-4BFD-9063-9C8631C53931}"/>
              </a:ext>
            </a:extLst>
          </p:cNvPr>
          <p:cNvSpPr txBox="1"/>
          <p:nvPr userDrawn="1"/>
        </p:nvSpPr>
        <p:spPr>
          <a:xfrm>
            <a:off x="7816223"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pic>
        <p:nvPicPr>
          <p:cNvPr id="6" name="Picture 5" descr="A picture containing blur, light, night sky&#10;&#10;Description automatically generated">
            <a:extLst>
              <a:ext uri="{FF2B5EF4-FFF2-40B4-BE49-F238E27FC236}">
                <a16:creationId xmlns:a16="http://schemas.microsoft.com/office/drawing/2014/main" id="{F350CF4B-25C5-4EEF-8C46-8287F75039E4}"/>
              </a:ext>
            </a:extLst>
          </p:cNvPr>
          <p:cNvPicPr>
            <a:picLocks noChangeAspect="1"/>
          </p:cNvPicPr>
          <p:nvPr userDrawn="1"/>
        </p:nvPicPr>
        <p:blipFill>
          <a:blip r:embed="rId4"/>
          <a:stretch>
            <a:fillRect/>
          </a:stretch>
        </p:blipFill>
        <p:spPr>
          <a:xfrm>
            <a:off x="8763000" y="0"/>
            <a:ext cx="3429000" cy="6858000"/>
          </a:xfrm>
          <a:prstGeom prst="rect">
            <a:avLst/>
          </a:prstGeom>
        </p:spPr>
      </p:pic>
    </p:spTree>
    <p:extLst>
      <p:ext uri="{BB962C8B-B14F-4D97-AF65-F5344CB8AC3E}">
        <p14:creationId xmlns:p14="http://schemas.microsoft.com/office/powerpoint/2010/main" val="3365245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D04627-271B-4124-8DA3-7DEADAE83C65}"/>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2401944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FB4DB0EE-31DD-4CF2-8D16-0CB719CAACE5}"/>
              </a:ext>
            </a:extLst>
          </p:cNvPr>
          <p:cNvSpPr>
            <a:spLocks noGrp="1"/>
          </p:cNvSpPr>
          <p:nvPr>
            <p:ph idx="1"/>
          </p:nvPr>
        </p:nvSpPr>
        <p:spPr>
          <a:xfrm>
            <a:off x="440695" y="1267316"/>
            <a:ext cx="11301984" cy="4986836"/>
          </a:xfrm>
          <a:prstGeom prst="rect">
            <a:avLst/>
          </a:prstGeom>
        </p:spPr>
        <p:txBody>
          <a:bodyPr vert="horz" lIns="0" tIns="0" rIns="0" bIns="0" rtlCol="0">
            <a:noAutofit/>
          </a:bodyPr>
          <a:lstStyle>
            <a:lvl1pPr>
              <a:defRPr>
                <a:solidFill>
                  <a:srgbClr val="4F4F4F"/>
                </a:solidFill>
              </a:defRPr>
            </a:lvl1pPr>
            <a:lvl3pPr>
              <a:defRPr>
                <a:solidFill>
                  <a:srgbClr val="4F4F4F"/>
                </a:solidFill>
              </a:defRPr>
            </a:lvl3pPr>
            <a:lvl4pPr>
              <a:defRPr>
                <a:solidFill>
                  <a:srgbClr val="4F4F4F"/>
                </a:solidFill>
              </a:defRPr>
            </a:lvl4pPr>
            <a:lvl5pPr>
              <a:defRPr>
                <a:solidFill>
                  <a:srgbClr val="4F4F4F"/>
                </a:solidFill>
              </a:defRPr>
            </a:lvl5pPr>
            <a:lvl9pPr>
              <a:spcBef>
                <a:spcPts val="600"/>
              </a:spcBef>
              <a:defRPr>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9380AF77-8881-4D64-84B4-202EE8549859}"/>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3731655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C2B59ED-0CF2-44C1-89C5-0FE3AE61D5AC}"/>
              </a:ext>
            </a:extLst>
          </p:cNvPr>
          <p:cNvSpPr>
            <a:spLocks noGrp="1"/>
          </p:cNvSpPr>
          <p:nvPr>
            <p:ph idx="1"/>
          </p:nvPr>
        </p:nvSpPr>
        <p:spPr>
          <a:xfrm>
            <a:off x="440695" y="1267316"/>
            <a:ext cx="5605272" cy="4986836"/>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2AE99654-F60C-45EF-BFC5-C8F4FAECA231}"/>
              </a:ext>
            </a:extLst>
          </p:cNvPr>
          <p:cNvSpPr>
            <a:spLocks noGrp="1"/>
          </p:cNvSpPr>
          <p:nvPr>
            <p:ph idx="30"/>
          </p:nvPr>
        </p:nvSpPr>
        <p:spPr>
          <a:xfrm>
            <a:off x="6137407" y="1267316"/>
            <a:ext cx="5605272" cy="4986836"/>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58D444FE-B3AF-4C9D-BB1F-6C5C34B8936A}"/>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3828660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B108B828-6331-4DAC-907E-5355E3E451DD}"/>
              </a:ext>
            </a:extLst>
          </p:cNvPr>
          <p:cNvSpPr>
            <a:spLocks noGrp="1"/>
          </p:cNvSpPr>
          <p:nvPr>
            <p:ph idx="1"/>
          </p:nvPr>
        </p:nvSpPr>
        <p:spPr>
          <a:xfrm>
            <a:off x="440695" y="1267316"/>
            <a:ext cx="3662876" cy="4986836"/>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94BB01A8-9169-4D7E-9FBB-0D550354BDDC}"/>
              </a:ext>
            </a:extLst>
          </p:cNvPr>
          <p:cNvSpPr>
            <a:spLocks noGrp="1"/>
          </p:cNvSpPr>
          <p:nvPr>
            <p:ph idx="31"/>
          </p:nvPr>
        </p:nvSpPr>
        <p:spPr>
          <a:xfrm>
            <a:off x="4268501" y="1267316"/>
            <a:ext cx="3662876" cy="4986836"/>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a:extLst>
              <a:ext uri="{FF2B5EF4-FFF2-40B4-BE49-F238E27FC236}">
                <a16:creationId xmlns:a16="http://schemas.microsoft.com/office/drawing/2014/main" id="{9C5388FD-A6EA-4142-8E92-3ED98EFC9D65}"/>
              </a:ext>
            </a:extLst>
          </p:cNvPr>
          <p:cNvSpPr>
            <a:spLocks noGrp="1"/>
          </p:cNvSpPr>
          <p:nvPr>
            <p:ph idx="32"/>
          </p:nvPr>
        </p:nvSpPr>
        <p:spPr>
          <a:xfrm>
            <a:off x="8096308" y="1267316"/>
            <a:ext cx="3662876" cy="4986836"/>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03D63E73-F388-4A84-A626-D9B5BE614637}"/>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3387609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549E999-9DBE-42BD-A698-D85D85C1D981}"/>
              </a:ext>
            </a:extLst>
          </p:cNvPr>
          <p:cNvSpPr>
            <a:spLocks noGrp="1"/>
          </p:cNvSpPr>
          <p:nvPr>
            <p:ph idx="1"/>
          </p:nvPr>
        </p:nvSpPr>
        <p:spPr>
          <a:xfrm>
            <a:off x="440693" y="1271378"/>
            <a:ext cx="5605272"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0BCF3DAD-A339-4261-9ACB-B973ECAB6B41}"/>
              </a:ext>
            </a:extLst>
          </p:cNvPr>
          <p:cNvSpPr>
            <a:spLocks noGrp="1"/>
          </p:cNvSpPr>
          <p:nvPr>
            <p:ph idx="30"/>
          </p:nvPr>
        </p:nvSpPr>
        <p:spPr>
          <a:xfrm>
            <a:off x="6137407" y="1271376"/>
            <a:ext cx="5605272"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DFBB62F9-32E0-4A13-AC42-1A9BFBF4DE8D}"/>
              </a:ext>
            </a:extLst>
          </p:cNvPr>
          <p:cNvSpPr>
            <a:spLocks noGrp="1"/>
          </p:cNvSpPr>
          <p:nvPr>
            <p:ph idx="33"/>
          </p:nvPr>
        </p:nvSpPr>
        <p:spPr>
          <a:xfrm>
            <a:off x="440693" y="3810820"/>
            <a:ext cx="5605272"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a:extLst>
              <a:ext uri="{FF2B5EF4-FFF2-40B4-BE49-F238E27FC236}">
                <a16:creationId xmlns:a16="http://schemas.microsoft.com/office/drawing/2014/main" id="{C19D26E2-4287-4AB6-B0A0-06D904878A24}"/>
              </a:ext>
            </a:extLst>
          </p:cNvPr>
          <p:cNvSpPr>
            <a:spLocks noGrp="1"/>
          </p:cNvSpPr>
          <p:nvPr>
            <p:ph idx="34"/>
          </p:nvPr>
        </p:nvSpPr>
        <p:spPr>
          <a:xfrm>
            <a:off x="6137407" y="3810820"/>
            <a:ext cx="5605272"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E9DEAA3B-B7C0-4CA0-8088-660BDFD6EECB}"/>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2750082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27C4C35C-4E03-4FFF-9D11-BE464476EF56}"/>
              </a:ext>
            </a:extLst>
          </p:cNvPr>
          <p:cNvSpPr>
            <a:spLocks noGrp="1"/>
          </p:cNvSpPr>
          <p:nvPr>
            <p:ph idx="1"/>
          </p:nvPr>
        </p:nvSpPr>
        <p:spPr>
          <a:xfrm>
            <a:off x="440693" y="1271378"/>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2BE9C851-C434-4F77-A0D5-9BAA9F3A90F4}"/>
              </a:ext>
            </a:extLst>
          </p:cNvPr>
          <p:cNvSpPr>
            <a:spLocks noGrp="1"/>
          </p:cNvSpPr>
          <p:nvPr>
            <p:ph idx="35"/>
          </p:nvPr>
        </p:nvSpPr>
        <p:spPr>
          <a:xfrm>
            <a:off x="4268501" y="3810820"/>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843E3C88-5B12-4825-97F4-B2422A6C994A}"/>
              </a:ext>
            </a:extLst>
          </p:cNvPr>
          <p:cNvSpPr>
            <a:spLocks noGrp="1"/>
          </p:cNvSpPr>
          <p:nvPr>
            <p:ph idx="36"/>
          </p:nvPr>
        </p:nvSpPr>
        <p:spPr>
          <a:xfrm>
            <a:off x="440693" y="3810820"/>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644D0642-6CAC-41E5-8CBA-190EEB49300B}"/>
              </a:ext>
            </a:extLst>
          </p:cNvPr>
          <p:cNvSpPr>
            <a:spLocks noGrp="1"/>
          </p:cNvSpPr>
          <p:nvPr>
            <p:ph idx="37"/>
          </p:nvPr>
        </p:nvSpPr>
        <p:spPr>
          <a:xfrm>
            <a:off x="4268501" y="1271378"/>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6">
            <a:extLst>
              <a:ext uri="{FF2B5EF4-FFF2-40B4-BE49-F238E27FC236}">
                <a16:creationId xmlns:a16="http://schemas.microsoft.com/office/drawing/2014/main" id="{4D6E58E3-D78B-44A5-ABB4-8124C7EBE983}"/>
              </a:ext>
            </a:extLst>
          </p:cNvPr>
          <p:cNvSpPr>
            <a:spLocks noGrp="1"/>
          </p:cNvSpPr>
          <p:nvPr>
            <p:ph idx="38"/>
          </p:nvPr>
        </p:nvSpPr>
        <p:spPr>
          <a:xfrm>
            <a:off x="8096308" y="1271378"/>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6">
            <a:extLst>
              <a:ext uri="{FF2B5EF4-FFF2-40B4-BE49-F238E27FC236}">
                <a16:creationId xmlns:a16="http://schemas.microsoft.com/office/drawing/2014/main" id="{4D481908-4A93-41C9-9BC4-19EF8DE8A8A7}"/>
              </a:ext>
            </a:extLst>
          </p:cNvPr>
          <p:cNvSpPr>
            <a:spLocks noGrp="1"/>
          </p:cNvSpPr>
          <p:nvPr>
            <p:ph idx="39"/>
          </p:nvPr>
        </p:nvSpPr>
        <p:spPr>
          <a:xfrm>
            <a:off x="8096308" y="3810820"/>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51716E83-9059-4930-A7EA-E985C4607E39}"/>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2018504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 y="-319"/>
            <a:ext cx="4800600" cy="6858000"/>
          </a:xfrm>
          <a:prstGeom prst="rect">
            <a:avLst/>
          </a:prstGeom>
        </p:spPr>
      </p:pic>
      <p:sp>
        <p:nvSpPr>
          <p:cNvPr id="2" name="Title 1"/>
          <p:cNvSpPr>
            <a:spLocks noGrp="1"/>
          </p:cNvSpPr>
          <p:nvPr>
            <p:ph type="title"/>
          </p:nvPr>
        </p:nvSpPr>
        <p:spPr>
          <a:xfrm>
            <a:off x="533399" y="901521"/>
            <a:ext cx="3898393" cy="2588654"/>
          </a:xfrm>
        </p:spPr>
        <p:txBody>
          <a:bodyPr anchor="t">
            <a:normAutofit/>
          </a:bodyPr>
          <a:lstStyle>
            <a:lvl1pPr marL="0" indent="0" algn="l">
              <a:buFontTx/>
              <a:buNone/>
              <a:defRPr sz="28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17637" y="901522"/>
            <a:ext cx="6617164" cy="4291717"/>
          </a:xfrm>
        </p:spPr>
        <p:txBody>
          <a:bodyPr>
            <a:normAutofit/>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2259961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Right Box">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9F60C9E4-2590-4479-B30F-BD583920E914}"/>
              </a:ext>
            </a:extLst>
          </p:cNvPr>
          <p:cNvSpPr/>
          <p:nvPr userDrawn="1"/>
        </p:nvSpPr>
        <p:spPr>
          <a:xfrm>
            <a:off x="8642845" y="1594037"/>
            <a:ext cx="3099834" cy="4649724"/>
          </a:xfrm>
          <a:custGeom>
            <a:avLst/>
            <a:gdLst/>
            <a:ahLst/>
            <a:cxnLst/>
            <a:rect l="l" t="t" r="r" b="b"/>
            <a:pathLst>
              <a:path w="1572879" h="2063082">
                <a:moveTo>
                  <a:pt x="0" y="0"/>
                </a:moveTo>
                <a:lnTo>
                  <a:pt x="1572879" y="0"/>
                </a:lnTo>
                <a:lnTo>
                  <a:pt x="1572879" y="2063082"/>
                </a:lnTo>
                <a:lnTo>
                  <a:pt x="0" y="2063082"/>
                </a:lnTo>
                <a:close/>
              </a:path>
            </a:pathLst>
          </a:custGeom>
          <a:solidFill>
            <a:srgbClr val="1167A6"/>
          </a:solidFill>
        </p:spPr>
        <p:txBody>
          <a:bodyPr/>
          <a:lstStyle/>
          <a:p>
            <a:endParaRPr lang="en-US"/>
          </a:p>
        </p:txBody>
      </p:sp>
      <p:sp>
        <p:nvSpPr>
          <p:cNvPr id="9" name="Text Placeholder 3">
            <a:extLst>
              <a:ext uri="{FF2B5EF4-FFF2-40B4-BE49-F238E27FC236}">
                <a16:creationId xmlns:a16="http://schemas.microsoft.com/office/drawing/2014/main" id="{5B6B6983-1FC6-42E7-80AB-52D879C8A318}"/>
              </a:ext>
            </a:extLst>
          </p:cNvPr>
          <p:cNvSpPr>
            <a:spLocks noGrp="1"/>
          </p:cNvSpPr>
          <p:nvPr>
            <p:ph type="body" sz="quarter" idx="27" hasCustomPrompt="1"/>
          </p:nvPr>
        </p:nvSpPr>
        <p:spPr>
          <a:xfrm>
            <a:off x="440695" y="1259016"/>
            <a:ext cx="11301984" cy="238720"/>
          </a:xfrm>
        </p:spPr>
        <p:txBody>
          <a:bodyPr vert="horz" lIns="0" tIns="0" rIns="0" bIns="0" rtlCol="0">
            <a:noAutofit/>
          </a:bodyPr>
          <a:lstStyle>
            <a:lvl1pPr>
              <a:spcBef>
                <a:spcPts val="0"/>
              </a:spcBef>
              <a:defRPr lang="en-IN" sz="1600" b="1" dirty="0">
                <a:solidFill>
                  <a:srgbClr val="4F4F4F"/>
                </a:solidFill>
                <a:latin typeface="+mn-lt"/>
                <a:ea typeface="Open Sans Semibold" panose="020B0706030804020204" pitchFamily="34" charset="0"/>
                <a:cs typeface="Open Sans Semibold" panose="020B0706030804020204" pitchFamily="34" charset="0"/>
              </a:defRPr>
            </a:lvl1pPr>
          </a:lstStyle>
          <a:p>
            <a:pPr lvl="0"/>
            <a:r>
              <a:rPr lang="en-US" dirty="0"/>
              <a:t>Click to add subtitle</a:t>
            </a:r>
            <a:endParaRPr lang="en-IN" dirty="0"/>
          </a:p>
        </p:txBody>
      </p:sp>
      <p:sp>
        <p:nvSpPr>
          <p:cNvPr id="7" name="Text Placeholder 6">
            <a:extLst>
              <a:ext uri="{FF2B5EF4-FFF2-40B4-BE49-F238E27FC236}">
                <a16:creationId xmlns:a16="http://schemas.microsoft.com/office/drawing/2014/main" id="{9FC302A6-0E8F-4F7F-8F1C-54B0D0D33C69}"/>
              </a:ext>
            </a:extLst>
          </p:cNvPr>
          <p:cNvSpPr>
            <a:spLocks noGrp="1"/>
          </p:cNvSpPr>
          <p:nvPr>
            <p:ph idx="1"/>
          </p:nvPr>
        </p:nvSpPr>
        <p:spPr>
          <a:xfrm>
            <a:off x="440694" y="1594037"/>
            <a:ext cx="8072732" cy="4649724"/>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A606EC5C-34AD-4131-B379-33C0F0FAD8FA}"/>
              </a:ext>
            </a:extLst>
          </p:cNvPr>
          <p:cNvSpPr>
            <a:spLocks noGrp="1"/>
          </p:cNvSpPr>
          <p:nvPr>
            <p:ph idx="29"/>
          </p:nvPr>
        </p:nvSpPr>
        <p:spPr>
          <a:xfrm>
            <a:off x="8772266" y="1731189"/>
            <a:ext cx="2840995" cy="4375420"/>
          </a:xfrm>
          <a:prstGeom prst="rect">
            <a:avLst/>
          </a:prstGeom>
        </p:spPr>
        <p:txBody>
          <a:bodyPr vert="horz" lIns="0" tIns="0" rIns="0" bIns="0" rtlCol="0">
            <a:noAutofit/>
          </a:bodyPr>
          <a:lstStyle>
            <a:lvl1pPr>
              <a:defRPr sz="1600">
                <a:solidFill>
                  <a:schemeClr val="bg1"/>
                </a:solidFill>
              </a:defRPr>
            </a:lvl1pPr>
            <a:lvl3pPr>
              <a:buClr>
                <a:schemeClr val="bg1"/>
              </a:buClr>
              <a:defRPr sz="1200">
                <a:solidFill>
                  <a:schemeClr val="bg1"/>
                </a:solidFill>
              </a:defRPr>
            </a:lvl3pPr>
            <a:lvl4pPr>
              <a:buClr>
                <a:schemeClr val="bg1"/>
              </a:buClr>
              <a:defRPr sz="1100">
                <a:solidFill>
                  <a:schemeClr val="bg1"/>
                </a:solidFill>
              </a:defRPr>
            </a:lvl4pPr>
            <a:lvl5pPr>
              <a:buClr>
                <a:schemeClr val="bg1"/>
              </a:buClr>
              <a:defRPr sz="1050">
                <a:solidFill>
                  <a:schemeClr val="bg1"/>
                </a:solidFill>
              </a:defRPr>
            </a:lvl5pPr>
            <a:lvl9pPr>
              <a:spcBef>
                <a:spcPts val="600"/>
              </a:spcBef>
              <a:buClr>
                <a:schemeClr val="bg1"/>
              </a:buClr>
              <a:defRPr sz="1400">
                <a:solidFill>
                  <a:schemeClr val="bg1"/>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5B53241C-FB51-42BA-8CDD-57404021631D}"/>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402575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Solutions">
    <p:spTree>
      <p:nvGrpSpPr>
        <p:cNvPr id="1" name=""/>
        <p:cNvGrpSpPr/>
        <p:nvPr/>
      </p:nvGrpSpPr>
      <p:grpSpPr>
        <a:xfrm>
          <a:off x="0" y="0"/>
          <a:ext cx="0" cy="0"/>
          <a:chOff x="0" y="0"/>
          <a:chExt cx="0" cy="0"/>
        </a:xfrm>
      </p:grpSpPr>
      <p:pic>
        <p:nvPicPr>
          <p:cNvPr id="5" name="Picture 4" descr="A picture containing blur, night sky&#10;&#10;Description automatically generated">
            <a:extLst>
              <a:ext uri="{FF2B5EF4-FFF2-40B4-BE49-F238E27FC236}">
                <a16:creationId xmlns:a16="http://schemas.microsoft.com/office/drawing/2014/main" id="{D52189CD-8780-4579-A5D6-8969E002E672}"/>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5" name="Picture 6">
            <a:extLst>
              <a:ext uri="{FF2B5EF4-FFF2-40B4-BE49-F238E27FC236}">
                <a16:creationId xmlns:a16="http://schemas.microsoft.com/office/drawing/2014/main" id="{704064B7-1FCF-404F-93FA-C87E7D20DF2A}"/>
              </a:ext>
            </a:extLst>
          </p:cNvPr>
          <p:cNvPicPr>
            <a:picLocks noChangeAspect="1"/>
          </p:cNvPicPr>
          <p:nvPr userDrawn="1">
            <p:custDataLst>
              <p:tags r:id="rId1"/>
            </p:custDataLst>
          </p:nvPr>
        </p:nvPicPr>
        <p:blipFill rotWithShape="1">
          <a:blip r:embed="rId4">
            <a:alphaModFix amt="1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98" r="78163"/>
          <a:stretch/>
        </p:blipFill>
        <p:spPr>
          <a:xfrm>
            <a:off x="-1" y="99495"/>
            <a:ext cx="4483517" cy="6526535"/>
          </a:xfrm>
          <a:prstGeom prst="rect">
            <a:avLst/>
          </a:prstGeom>
        </p:spPr>
      </p:pic>
      <p:pic>
        <p:nvPicPr>
          <p:cNvPr id="20" name="Graphic 19">
            <a:extLst>
              <a:ext uri="{FF2B5EF4-FFF2-40B4-BE49-F238E27FC236}">
                <a16:creationId xmlns:a16="http://schemas.microsoft.com/office/drawing/2014/main" id="{327FC806-86AD-441C-993A-F8BC4DA7FF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5219" y="687934"/>
            <a:ext cx="1247948" cy="377922"/>
          </a:xfrm>
          <a:prstGeom prst="rect">
            <a:avLst/>
          </a:prstGeom>
        </p:spPr>
      </p:pic>
      <p:pic>
        <p:nvPicPr>
          <p:cNvPr id="9" name="Graphic 8">
            <a:extLst>
              <a:ext uri="{FF2B5EF4-FFF2-40B4-BE49-F238E27FC236}">
                <a16:creationId xmlns:a16="http://schemas.microsoft.com/office/drawing/2014/main" id="{C0BEACDF-3549-48A5-B379-46D6879709E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460810"/>
            <a:ext cx="12192001" cy="1936377"/>
          </a:xfrm>
          <a:prstGeom prst="rect">
            <a:avLst/>
          </a:prstGeom>
        </p:spPr>
      </p:pic>
      <p:sp>
        <p:nvSpPr>
          <p:cNvPr id="28" name="Text Placeholder 4">
            <a:extLst>
              <a:ext uri="{FF2B5EF4-FFF2-40B4-BE49-F238E27FC236}">
                <a16:creationId xmlns:a16="http://schemas.microsoft.com/office/drawing/2014/main" id="{1DF37EAA-7A5F-4574-85F4-9A2CE9FF6EDF}"/>
              </a:ext>
            </a:extLst>
          </p:cNvPr>
          <p:cNvSpPr>
            <a:spLocks noGrp="1"/>
          </p:cNvSpPr>
          <p:nvPr>
            <p:ph type="body" sz="quarter" idx="27" hasCustomPrompt="1"/>
          </p:nvPr>
        </p:nvSpPr>
        <p:spPr>
          <a:xfrm>
            <a:off x="2121768" y="3570339"/>
            <a:ext cx="8012832" cy="820686"/>
          </a:xfrm>
          <a:prstGeom prst="rect">
            <a:avLst/>
          </a:prstGeom>
        </p:spPr>
        <p:txBody>
          <a:bodyPr lIns="0" anchor="t"/>
          <a:lstStyle>
            <a:lvl1pPr marL="0">
              <a:spcBef>
                <a:spcPts val="0"/>
              </a:spcBef>
              <a:defRPr sz="1600">
                <a:solidFill>
                  <a:schemeClr val="bg1"/>
                </a:solidFill>
                <a:latin typeface="Open Sans 2" panose="020B0604020202020204" charset="0"/>
                <a:cs typeface="Open Sans 2" panose="020B0604020202020204" charset="0"/>
              </a:defRPr>
            </a:lvl1pPr>
          </a:lstStyle>
          <a:p>
            <a:pPr lvl="0"/>
            <a:r>
              <a:rPr lang="en-US" dirty="0"/>
              <a:t>Subhead</a:t>
            </a:r>
          </a:p>
        </p:txBody>
      </p:sp>
      <p:sp>
        <p:nvSpPr>
          <p:cNvPr id="12" name="Text Placeholder 4">
            <a:extLst>
              <a:ext uri="{FF2B5EF4-FFF2-40B4-BE49-F238E27FC236}">
                <a16:creationId xmlns:a16="http://schemas.microsoft.com/office/drawing/2014/main" id="{9E579027-A8B3-4730-A4FC-7F94B7966192}"/>
              </a:ext>
            </a:extLst>
          </p:cNvPr>
          <p:cNvSpPr>
            <a:spLocks noGrp="1"/>
          </p:cNvSpPr>
          <p:nvPr>
            <p:ph type="body" sz="quarter" idx="30" hasCustomPrompt="1"/>
          </p:nvPr>
        </p:nvSpPr>
        <p:spPr>
          <a:xfrm>
            <a:off x="2121768" y="2489385"/>
            <a:ext cx="8012832" cy="1008409"/>
          </a:xfrm>
          <a:prstGeom prst="rect">
            <a:avLst/>
          </a:prstGeom>
        </p:spPr>
        <p:txBody>
          <a:bodyPr vert="horz" wrap="square" lIns="0" tIns="0" rIns="0" bIns="0" rtlCol="0" anchor="b">
            <a:noAutofit/>
          </a:bodyPr>
          <a:lstStyle>
            <a:lvl1pPr marL="0">
              <a:def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lnSpc>
                <a:spcPct val="100000"/>
              </a:lnSpc>
            </a:pPr>
            <a:r>
              <a: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Custom Solutions</a:t>
            </a:r>
          </a:p>
        </p:txBody>
      </p:sp>
      <p:pic>
        <p:nvPicPr>
          <p:cNvPr id="14" name="Graphic 13">
            <a:extLst>
              <a:ext uri="{FF2B5EF4-FFF2-40B4-BE49-F238E27FC236}">
                <a16:creationId xmlns:a16="http://schemas.microsoft.com/office/drawing/2014/main" id="{D3D04A6A-E7E0-4125-8553-86645A8BEE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42653" y="2107576"/>
            <a:ext cx="2971800" cy="297572"/>
          </a:xfrm>
          <a:prstGeom prst="rect">
            <a:avLst/>
          </a:prstGeom>
        </p:spPr>
      </p:pic>
      <p:sp>
        <p:nvSpPr>
          <p:cNvPr id="10" name="Text Placeholder 6">
            <a:extLst>
              <a:ext uri="{FF2B5EF4-FFF2-40B4-BE49-F238E27FC236}">
                <a16:creationId xmlns:a16="http://schemas.microsoft.com/office/drawing/2014/main" id="{DAA539E0-F4A8-4D5E-8B09-731DD7E67E62}"/>
              </a:ext>
            </a:extLst>
          </p:cNvPr>
          <p:cNvSpPr>
            <a:spLocks noGrp="1"/>
          </p:cNvSpPr>
          <p:nvPr>
            <p:ph type="body" sz="quarter" idx="12" hasCustomPrompt="1"/>
          </p:nvPr>
        </p:nvSpPr>
        <p:spPr>
          <a:xfrm>
            <a:off x="5110808" y="4651814"/>
            <a:ext cx="5023792" cy="758386"/>
          </a:xfrm>
          <a:prstGeom prst="rect">
            <a:avLst/>
          </a:prstGeom>
        </p:spPr>
        <p:txBody>
          <a:bodyPr lIns="0" tIns="0" rIns="0" bIns="0">
            <a:noAutofit/>
          </a:bodyPr>
          <a:lstStyle>
            <a:lvl1pPr marL="0" indent="0" algn="r" defTabSz="457200" rtl="0" eaLnBrk="1" latinLnBrk="0" hangingPunct="1">
              <a:lnSpc>
                <a:spcPct val="100000"/>
              </a:lnSpc>
              <a:spcBef>
                <a:spcPts val="0"/>
              </a:spcBef>
              <a:spcAft>
                <a:spcPts val="300"/>
              </a:spcAft>
              <a:buClr>
                <a:schemeClr val="tx2"/>
              </a:buClr>
              <a:buFont typeface="Arial" panose="020B0604020202020204" pitchFamily="34" charset="0"/>
              <a:buNone/>
              <a:defRPr lang="en-US" sz="1600" i="0" kern="1200" dirty="0" smtClean="0">
                <a:solidFill>
                  <a:srgbClr val="FFFFF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Name</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3395746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Left Box">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9F60C9E4-2590-4479-B30F-BD583920E914}"/>
              </a:ext>
            </a:extLst>
          </p:cNvPr>
          <p:cNvSpPr/>
          <p:nvPr userDrawn="1"/>
        </p:nvSpPr>
        <p:spPr>
          <a:xfrm>
            <a:off x="440694" y="1603665"/>
            <a:ext cx="3099834" cy="4649724"/>
          </a:xfrm>
          <a:custGeom>
            <a:avLst/>
            <a:gdLst/>
            <a:ahLst/>
            <a:cxnLst/>
            <a:rect l="l" t="t" r="r" b="b"/>
            <a:pathLst>
              <a:path w="1572879" h="2063082">
                <a:moveTo>
                  <a:pt x="0" y="0"/>
                </a:moveTo>
                <a:lnTo>
                  <a:pt x="1572879" y="0"/>
                </a:lnTo>
                <a:lnTo>
                  <a:pt x="1572879" y="2063082"/>
                </a:lnTo>
                <a:lnTo>
                  <a:pt x="0" y="2063082"/>
                </a:lnTo>
                <a:close/>
              </a:path>
            </a:pathLst>
          </a:custGeom>
          <a:solidFill>
            <a:srgbClr val="1167A6"/>
          </a:solidFill>
        </p:spPr>
        <p:txBody>
          <a:bodyPr/>
          <a:lstStyle/>
          <a:p>
            <a:endParaRPr lang="en-US"/>
          </a:p>
        </p:txBody>
      </p:sp>
      <p:sp>
        <p:nvSpPr>
          <p:cNvPr id="9" name="Text Placeholder 3">
            <a:extLst>
              <a:ext uri="{FF2B5EF4-FFF2-40B4-BE49-F238E27FC236}">
                <a16:creationId xmlns:a16="http://schemas.microsoft.com/office/drawing/2014/main" id="{5B6B6983-1FC6-42E7-80AB-52D879C8A318}"/>
              </a:ext>
            </a:extLst>
          </p:cNvPr>
          <p:cNvSpPr>
            <a:spLocks noGrp="1"/>
          </p:cNvSpPr>
          <p:nvPr>
            <p:ph type="body" sz="quarter" idx="27" hasCustomPrompt="1"/>
          </p:nvPr>
        </p:nvSpPr>
        <p:spPr>
          <a:xfrm>
            <a:off x="440695" y="1259016"/>
            <a:ext cx="11301984" cy="238720"/>
          </a:xfrm>
        </p:spPr>
        <p:txBody>
          <a:bodyPr vert="horz" lIns="0" tIns="0" rIns="0" bIns="0" rtlCol="0">
            <a:noAutofit/>
          </a:bodyPr>
          <a:lstStyle>
            <a:lvl1pPr>
              <a:defRPr lang="en-IN" sz="1600" b="1" dirty="0">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
        <p:nvSpPr>
          <p:cNvPr id="7" name="Text Placeholder 6">
            <a:extLst>
              <a:ext uri="{FF2B5EF4-FFF2-40B4-BE49-F238E27FC236}">
                <a16:creationId xmlns:a16="http://schemas.microsoft.com/office/drawing/2014/main" id="{9FC302A6-0E8F-4F7F-8F1C-54B0D0D33C69}"/>
              </a:ext>
            </a:extLst>
          </p:cNvPr>
          <p:cNvSpPr>
            <a:spLocks noGrp="1"/>
          </p:cNvSpPr>
          <p:nvPr>
            <p:ph idx="1"/>
          </p:nvPr>
        </p:nvSpPr>
        <p:spPr>
          <a:xfrm>
            <a:off x="3669947" y="1603665"/>
            <a:ext cx="8072732" cy="4649724"/>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A606EC5C-34AD-4131-B379-33C0F0FAD8FA}"/>
              </a:ext>
            </a:extLst>
          </p:cNvPr>
          <p:cNvSpPr>
            <a:spLocks noGrp="1"/>
          </p:cNvSpPr>
          <p:nvPr>
            <p:ph idx="29"/>
          </p:nvPr>
        </p:nvSpPr>
        <p:spPr>
          <a:xfrm>
            <a:off x="570114" y="1733954"/>
            <a:ext cx="2840995" cy="4375420"/>
          </a:xfrm>
          <a:prstGeom prst="rect">
            <a:avLst/>
          </a:prstGeom>
        </p:spPr>
        <p:txBody>
          <a:bodyPr vert="horz" lIns="0" tIns="0" rIns="0" bIns="0" rtlCol="0">
            <a:noAutofit/>
          </a:bodyPr>
          <a:lstStyle>
            <a:lvl1pPr>
              <a:defRPr sz="1600">
                <a:solidFill>
                  <a:schemeClr val="bg1"/>
                </a:solidFill>
              </a:defRPr>
            </a:lvl1pPr>
            <a:lvl3pPr>
              <a:buClr>
                <a:schemeClr val="bg1"/>
              </a:buClr>
              <a:defRPr sz="1200">
                <a:solidFill>
                  <a:schemeClr val="bg1"/>
                </a:solidFill>
              </a:defRPr>
            </a:lvl3pPr>
            <a:lvl4pPr>
              <a:buClr>
                <a:schemeClr val="bg1"/>
              </a:buClr>
              <a:defRPr sz="1100">
                <a:solidFill>
                  <a:schemeClr val="bg1"/>
                </a:solidFill>
              </a:defRPr>
            </a:lvl4pPr>
            <a:lvl5pPr>
              <a:buClr>
                <a:schemeClr val="bg1"/>
              </a:buClr>
              <a:defRPr sz="1050">
                <a:solidFill>
                  <a:schemeClr val="bg1"/>
                </a:solidFill>
              </a:defRPr>
            </a:lvl5pPr>
            <a:lvl9pPr>
              <a:spcBef>
                <a:spcPts val="600"/>
              </a:spcBef>
              <a:buClr>
                <a:schemeClr val="bg1"/>
              </a:buClr>
              <a:defRPr sz="1400">
                <a:solidFill>
                  <a:schemeClr val="bg1"/>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1FCB1E5F-8274-493D-AD0B-C66C310ED2C5}"/>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3999745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250005-B4DA-41D7-8A44-DD06BAC65075}"/>
              </a:ext>
            </a:extLst>
          </p:cNvPr>
          <p:cNvSpPr>
            <a:spLocks noGrp="1"/>
          </p:cNvSpPr>
          <p:nvPr>
            <p:ph type="body" sz="quarter" idx="26" hasCustomPrompt="1"/>
          </p:nvPr>
        </p:nvSpPr>
        <p:spPr>
          <a:xfrm>
            <a:off x="440695" y="1259016"/>
            <a:ext cx="11301984" cy="238720"/>
          </a:xfrm>
        </p:spPr>
        <p:txBody>
          <a:bodyPr vert="horz" lIns="0" tIns="0" rIns="0" bIns="0" rtlCol="0">
            <a:noAutofit/>
          </a:bodyPr>
          <a:lstStyle>
            <a:lvl1pPr>
              <a:defRPr lang="en-IN" sz="1600" b="1" dirty="0">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
        <p:nvSpPr>
          <p:cNvPr id="6" name="Text Placeholder 6">
            <a:extLst>
              <a:ext uri="{FF2B5EF4-FFF2-40B4-BE49-F238E27FC236}">
                <a16:creationId xmlns:a16="http://schemas.microsoft.com/office/drawing/2014/main" id="{A0B5CCCB-1352-4298-971D-0BB94DF687CA}"/>
              </a:ext>
            </a:extLst>
          </p:cNvPr>
          <p:cNvSpPr>
            <a:spLocks noGrp="1"/>
          </p:cNvSpPr>
          <p:nvPr>
            <p:ph idx="27"/>
          </p:nvPr>
        </p:nvSpPr>
        <p:spPr>
          <a:xfrm>
            <a:off x="440695" y="1603666"/>
            <a:ext cx="11301984" cy="4649724"/>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6114F69-5DE5-4EB2-B5F8-E592B0E5A047}"/>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3939409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Subtitle">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B6B6983-1FC6-42E7-80AB-52D879C8A318}"/>
              </a:ext>
            </a:extLst>
          </p:cNvPr>
          <p:cNvSpPr>
            <a:spLocks noGrp="1"/>
          </p:cNvSpPr>
          <p:nvPr>
            <p:ph type="body" sz="quarter" idx="27" hasCustomPrompt="1"/>
          </p:nvPr>
        </p:nvSpPr>
        <p:spPr>
          <a:xfrm>
            <a:off x="440695" y="1259016"/>
            <a:ext cx="11301984" cy="238720"/>
          </a:xfrm>
        </p:spPr>
        <p:txBody>
          <a:bodyPr vert="horz" lIns="0" tIns="0" rIns="0" bIns="0" rtlCol="0">
            <a:noAutofit/>
          </a:bodyPr>
          <a:lstStyle>
            <a:lvl1pPr>
              <a:defRPr lang="en-IN" sz="1600" b="1" dirty="0">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
        <p:nvSpPr>
          <p:cNvPr id="8" name="Text Placeholder 6">
            <a:extLst>
              <a:ext uri="{FF2B5EF4-FFF2-40B4-BE49-F238E27FC236}">
                <a16:creationId xmlns:a16="http://schemas.microsoft.com/office/drawing/2014/main" id="{E37A2268-3D8E-4DF1-B97D-4845266A6ADC}"/>
              </a:ext>
            </a:extLst>
          </p:cNvPr>
          <p:cNvSpPr>
            <a:spLocks noGrp="1"/>
          </p:cNvSpPr>
          <p:nvPr>
            <p:ph idx="30"/>
          </p:nvPr>
        </p:nvSpPr>
        <p:spPr>
          <a:xfrm>
            <a:off x="440693" y="1601838"/>
            <a:ext cx="5605272" cy="4649724"/>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a:extLst>
              <a:ext uri="{FF2B5EF4-FFF2-40B4-BE49-F238E27FC236}">
                <a16:creationId xmlns:a16="http://schemas.microsoft.com/office/drawing/2014/main" id="{C9628CA8-B8C4-4DF7-B75A-144D63FD99AF}"/>
              </a:ext>
            </a:extLst>
          </p:cNvPr>
          <p:cNvSpPr>
            <a:spLocks noGrp="1"/>
          </p:cNvSpPr>
          <p:nvPr>
            <p:ph idx="31"/>
          </p:nvPr>
        </p:nvSpPr>
        <p:spPr>
          <a:xfrm>
            <a:off x="6137407" y="1601838"/>
            <a:ext cx="5605272" cy="4649724"/>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72575BBC-DD4F-477A-8705-FBF539A8E423}"/>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2723961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A_Title and Subtitle">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B6B6983-1FC6-42E7-80AB-52D879C8A318}"/>
              </a:ext>
            </a:extLst>
          </p:cNvPr>
          <p:cNvSpPr>
            <a:spLocks noGrp="1"/>
          </p:cNvSpPr>
          <p:nvPr>
            <p:ph type="body" sz="quarter" idx="27" hasCustomPrompt="1"/>
          </p:nvPr>
        </p:nvSpPr>
        <p:spPr>
          <a:xfrm>
            <a:off x="440695" y="1259016"/>
            <a:ext cx="11301984" cy="238720"/>
          </a:xfrm>
        </p:spPr>
        <p:txBody>
          <a:bodyPr vert="horz" lIns="0" tIns="0" rIns="0" bIns="0" rtlCol="0">
            <a:noAutofit/>
          </a:bodyPr>
          <a:lstStyle>
            <a:lvl1pPr>
              <a:defRPr lang="en-IN" sz="1600" b="1" dirty="0">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
        <p:nvSpPr>
          <p:cNvPr id="8" name="Text Placeholder 6">
            <a:extLst>
              <a:ext uri="{FF2B5EF4-FFF2-40B4-BE49-F238E27FC236}">
                <a16:creationId xmlns:a16="http://schemas.microsoft.com/office/drawing/2014/main" id="{0D6EE66D-FC89-496B-8AA2-F42B93007BF0}"/>
              </a:ext>
            </a:extLst>
          </p:cNvPr>
          <p:cNvSpPr>
            <a:spLocks noGrp="1"/>
          </p:cNvSpPr>
          <p:nvPr>
            <p:ph idx="30"/>
          </p:nvPr>
        </p:nvSpPr>
        <p:spPr>
          <a:xfrm>
            <a:off x="440695" y="1601839"/>
            <a:ext cx="8311010" cy="4649724"/>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a:extLst>
              <a:ext uri="{FF2B5EF4-FFF2-40B4-BE49-F238E27FC236}">
                <a16:creationId xmlns:a16="http://schemas.microsoft.com/office/drawing/2014/main" id="{8DF9CB8F-0A66-42A5-8F13-D855801C93C1}"/>
              </a:ext>
            </a:extLst>
          </p:cNvPr>
          <p:cNvSpPr>
            <a:spLocks noGrp="1"/>
          </p:cNvSpPr>
          <p:nvPr>
            <p:ph idx="31"/>
          </p:nvPr>
        </p:nvSpPr>
        <p:spPr>
          <a:xfrm>
            <a:off x="8865137" y="1601839"/>
            <a:ext cx="2877542" cy="4649724"/>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0A58A99F-D4A7-4094-83CA-23C16BFF103C}"/>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2174140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B_Title and Subtitle">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B6B6983-1FC6-42E7-80AB-52D879C8A318}"/>
              </a:ext>
            </a:extLst>
          </p:cNvPr>
          <p:cNvSpPr>
            <a:spLocks noGrp="1"/>
          </p:cNvSpPr>
          <p:nvPr>
            <p:ph type="body" sz="quarter" idx="27" hasCustomPrompt="1"/>
          </p:nvPr>
        </p:nvSpPr>
        <p:spPr>
          <a:xfrm>
            <a:off x="440695" y="1259016"/>
            <a:ext cx="11301984" cy="238720"/>
          </a:xfrm>
        </p:spPr>
        <p:txBody>
          <a:bodyPr vert="horz" lIns="0" tIns="0" rIns="0" bIns="0" rtlCol="0">
            <a:noAutofit/>
          </a:bodyPr>
          <a:lstStyle>
            <a:lvl1pPr>
              <a:defRPr lang="en-IN" sz="1600" b="1" dirty="0">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
        <p:nvSpPr>
          <p:cNvPr id="8" name="Text Placeholder 6">
            <a:extLst>
              <a:ext uri="{FF2B5EF4-FFF2-40B4-BE49-F238E27FC236}">
                <a16:creationId xmlns:a16="http://schemas.microsoft.com/office/drawing/2014/main" id="{1358FCAB-F3D7-43CE-943F-1577E3F525CF}"/>
              </a:ext>
            </a:extLst>
          </p:cNvPr>
          <p:cNvSpPr>
            <a:spLocks noGrp="1"/>
          </p:cNvSpPr>
          <p:nvPr>
            <p:ph idx="30"/>
          </p:nvPr>
        </p:nvSpPr>
        <p:spPr>
          <a:xfrm>
            <a:off x="3431669" y="1601838"/>
            <a:ext cx="8311010" cy="4649724"/>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a:extLst>
              <a:ext uri="{FF2B5EF4-FFF2-40B4-BE49-F238E27FC236}">
                <a16:creationId xmlns:a16="http://schemas.microsoft.com/office/drawing/2014/main" id="{9CD33248-88D5-4B0F-8E56-4D42753EBF2B}"/>
              </a:ext>
            </a:extLst>
          </p:cNvPr>
          <p:cNvSpPr>
            <a:spLocks noGrp="1"/>
          </p:cNvSpPr>
          <p:nvPr>
            <p:ph idx="31"/>
          </p:nvPr>
        </p:nvSpPr>
        <p:spPr>
          <a:xfrm>
            <a:off x="440693" y="1601838"/>
            <a:ext cx="2877542" cy="4649724"/>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D2071256-DF53-49C0-9717-63EA32CC6EA7}"/>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2096439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Subtitle">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D64EDDAA-E704-48FD-8BEB-BE2B39EF9412}"/>
              </a:ext>
            </a:extLst>
          </p:cNvPr>
          <p:cNvSpPr>
            <a:spLocks noGrp="1"/>
          </p:cNvSpPr>
          <p:nvPr>
            <p:ph type="body" sz="quarter" idx="30" hasCustomPrompt="1"/>
          </p:nvPr>
        </p:nvSpPr>
        <p:spPr>
          <a:xfrm>
            <a:off x="440695" y="1259016"/>
            <a:ext cx="11301984" cy="238720"/>
          </a:xfrm>
        </p:spPr>
        <p:txBody>
          <a:bodyPr vert="horz" lIns="0" tIns="0" rIns="0" bIns="0" rtlCol="0">
            <a:noAutofit/>
          </a:bodyPr>
          <a:lstStyle>
            <a:lvl1pPr>
              <a:defRPr lang="en-IN" sz="1600" b="1" dirty="0">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
        <p:nvSpPr>
          <p:cNvPr id="10" name="Text Placeholder 6">
            <a:extLst>
              <a:ext uri="{FF2B5EF4-FFF2-40B4-BE49-F238E27FC236}">
                <a16:creationId xmlns:a16="http://schemas.microsoft.com/office/drawing/2014/main" id="{42686845-AEFC-46C9-82FE-88941B51FD36}"/>
              </a:ext>
            </a:extLst>
          </p:cNvPr>
          <p:cNvSpPr>
            <a:spLocks noGrp="1"/>
          </p:cNvSpPr>
          <p:nvPr>
            <p:ph idx="31"/>
          </p:nvPr>
        </p:nvSpPr>
        <p:spPr>
          <a:xfrm>
            <a:off x="440695" y="1601838"/>
            <a:ext cx="3662876" cy="4649726"/>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C2F516E8-9A3D-4E59-8DDD-A40D0382BB58}"/>
              </a:ext>
            </a:extLst>
          </p:cNvPr>
          <p:cNvSpPr>
            <a:spLocks noGrp="1"/>
          </p:cNvSpPr>
          <p:nvPr>
            <p:ph idx="35"/>
          </p:nvPr>
        </p:nvSpPr>
        <p:spPr>
          <a:xfrm>
            <a:off x="4260249" y="1601838"/>
            <a:ext cx="3662876" cy="4649726"/>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a:extLst>
              <a:ext uri="{FF2B5EF4-FFF2-40B4-BE49-F238E27FC236}">
                <a16:creationId xmlns:a16="http://schemas.microsoft.com/office/drawing/2014/main" id="{C0C0621E-3529-47F3-B919-FEDFC5423E10}"/>
              </a:ext>
            </a:extLst>
          </p:cNvPr>
          <p:cNvSpPr>
            <a:spLocks noGrp="1"/>
          </p:cNvSpPr>
          <p:nvPr>
            <p:ph idx="36"/>
          </p:nvPr>
        </p:nvSpPr>
        <p:spPr>
          <a:xfrm>
            <a:off x="8079803" y="1601838"/>
            <a:ext cx="3662876" cy="4649726"/>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B33F28EE-C83D-4D73-BE7A-5A22541FACEA}"/>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1501002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Subtitle">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D64EDDAA-E704-48FD-8BEB-BE2B39EF9412}"/>
              </a:ext>
            </a:extLst>
          </p:cNvPr>
          <p:cNvSpPr>
            <a:spLocks noGrp="1"/>
          </p:cNvSpPr>
          <p:nvPr>
            <p:ph type="body" sz="quarter" idx="30" hasCustomPrompt="1"/>
          </p:nvPr>
        </p:nvSpPr>
        <p:spPr>
          <a:xfrm>
            <a:off x="440695" y="1259016"/>
            <a:ext cx="11301984" cy="238720"/>
          </a:xfrm>
        </p:spPr>
        <p:txBody>
          <a:bodyPr vert="horz" lIns="0" tIns="0" rIns="0" bIns="0" rtlCol="0">
            <a:noAutofit/>
          </a:bodyPr>
          <a:lstStyle>
            <a:lvl1pPr>
              <a:defRPr lang="en-IN" sz="1600" b="1" dirty="0">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
        <p:nvSpPr>
          <p:cNvPr id="11" name="Text Placeholder 6">
            <a:extLst>
              <a:ext uri="{FF2B5EF4-FFF2-40B4-BE49-F238E27FC236}">
                <a16:creationId xmlns:a16="http://schemas.microsoft.com/office/drawing/2014/main" id="{53048785-5DFE-4357-A732-2E2782702EDC}"/>
              </a:ext>
            </a:extLst>
          </p:cNvPr>
          <p:cNvSpPr>
            <a:spLocks noGrp="1"/>
          </p:cNvSpPr>
          <p:nvPr>
            <p:ph idx="35"/>
          </p:nvPr>
        </p:nvSpPr>
        <p:spPr>
          <a:xfrm>
            <a:off x="440695" y="1601838"/>
            <a:ext cx="5583031" cy="2258568"/>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a:extLst>
              <a:ext uri="{FF2B5EF4-FFF2-40B4-BE49-F238E27FC236}">
                <a16:creationId xmlns:a16="http://schemas.microsoft.com/office/drawing/2014/main" id="{CAD8A404-EAB1-4208-983B-2E813EBB3FC1}"/>
              </a:ext>
            </a:extLst>
          </p:cNvPr>
          <p:cNvSpPr>
            <a:spLocks noGrp="1"/>
          </p:cNvSpPr>
          <p:nvPr>
            <p:ph idx="36"/>
          </p:nvPr>
        </p:nvSpPr>
        <p:spPr>
          <a:xfrm>
            <a:off x="440695" y="3995738"/>
            <a:ext cx="5583031" cy="2258568"/>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A147AAAF-D25F-45E7-AD42-26B4FFEE263D}"/>
              </a:ext>
            </a:extLst>
          </p:cNvPr>
          <p:cNvSpPr>
            <a:spLocks noGrp="1"/>
          </p:cNvSpPr>
          <p:nvPr>
            <p:ph idx="37"/>
          </p:nvPr>
        </p:nvSpPr>
        <p:spPr>
          <a:xfrm>
            <a:off x="6159648" y="3995738"/>
            <a:ext cx="5583031" cy="2258568"/>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19B29DA4-9B7C-4609-8333-C88D23A00BDF}"/>
              </a:ext>
            </a:extLst>
          </p:cNvPr>
          <p:cNvSpPr>
            <a:spLocks noGrp="1"/>
          </p:cNvSpPr>
          <p:nvPr>
            <p:ph idx="38"/>
          </p:nvPr>
        </p:nvSpPr>
        <p:spPr>
          <a:xfrm>
            <a:off x="6159648" y="1601838"/>
            <a:ext cx="5583031" cy="2258568"/>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E179AB7E-F074-464F-AE4D-4E1E3A319B0A}"/>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2578909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Subtitle">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D64EDDAA-E704-48FD-8BEB-BE2B39EF9412}"/>
              </a:ext>
            </a:extLst>
          </p:cNvPr>
          <p:cNvSpPr>
            <a:spLocks noGrp="1"/>
          </p:cNvSpPr>
          <p:nvPr>
            <p:ph type="body" sz="quarter" idx="30" hasCustomPrompt="1"/>
          </p:nvPr>
        </p:nvSpPr>
        <p:spPr>
          <a:xfrm>
            <a:off x="440695" y="1259016"/>
            <a:ext cx="11301984" cy="238720"/>
          </a:xfrm>
        </p:spPr>
        <p:txBody>
          <a:bodyPr vert="horz" lIns="0" tIns="0" rIns="0" bIns="0" rtlCol="0" anchor="t">
            <a:noAutofit/>
          </a:bodyPr>
          <a:lstStyle>
            <a:lvl1pPr>
              <a:defRPr lang="en-IN" sz="1600" b="1" dirty="0">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
        <p:nvSpPr>
          <p:cNvPr id="11" name="Text Placeholder 6">
            <a:extLst>
              <a:ext uri="{FF2B5EF4-FFF2-40B4-BE49-F238E27FC236}">
                <a16:creationId xmlns:a16="http://schemas.microsoft.com/office/drawing/2014/main" id="{E2725434-DC5F-4382-9B55-374AADC9AD6B}"/>
              </a:ext>
            </a:extLst>
          </p:cNvPr>
          <p:cNvSpPr>
            <a:spLocks noGrp="1"/>
          </p:cNvSpPr>
          <p:nvPr>
            <p:ph idx="35"/>
          </p:nvPr>
        </p:nvSpPr>
        <p:spPr>
          <a:xfrm>
            <a:off x="4260249" y="1601838"/>
            <a:ext cx="3662876" cy="2258568"/>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6">
            <a:extLst>
              <a:ext uri="{FF2B5EF4-FFF2-40B4-BE49-F238E27FC236}">
                <a16:creationId xmlns:a16="http://schemas.microsoft.com/office/drawing/2014/main" id="{2B95E032-C813-4C7A-BA86-652CF82955D7}"/>
              </a:ext>
            </a:extLst>
          </p:cNvPr>
          <p:cNvSpPr>
            <a:spLocks noGrp="1"/>
          </p:cNvSpPr>
          <p:nvPr>
            <p:ph idx="42"/>
          </p:nvPr>
        </p:nvSpPr>
        <p:spPr>
          <a:xfrm>
            <a:off x="440695" y="1601838"/>
            <a:ext cx="3662876" cy="2258568"/>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6">
            <a:extLst>
              <a:ext uri="{FF2B5EF4-FFF2-40B4-BE49-F238E27FC236}">
                <a16:creationId xmlns:a16="http://schemas.microsoft.com/office/drawing/2014/main" id="{ED544B0A-4088-49FA-83FD-94B91EC5E8C1}"/>
              </a:ext>
            </a:extLst>
          </p:cNvPr>
          <p:cNvSpPr>
            <a:spLocks noGrp="1"/>
          </p:cNvSpPr>
          <p:nvPr>
            <p:ph idx="43"/>
          </p:nvPr>
        </p:nvSpPr>
        <p:spPr>
          <a:xfrm>
            <a:off x="8079803" y="1601838"/>
            <a:ext cx="3662876" cy="2258568"/>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a:extLst>
              <a:ext uri="{FF2B5EF4-FFF2-40B4-BE49-F238E27FC236}">
                <a16:creationId xmlns:a16="http://schemas.microsoft.com/office/drawing/2014/main" id="{4B6170D8-AAD7-4666-98CB-60C631196F21}"/>
              </a:ext>
            </a:extLst>
          </p:cNvPr>
          <p:cNvSpPr>
            <a:spLocks noGrp="1"/>
          </p:cNvSpPr>
          <p:nvPr>
            <p:ph idx="44"/>
          </p:nvPr>
        </p:nvSpPr>
        <p:spPr>
          <a:xfrm>
            <a:off x="4260249" y="3995738"/>
            <a:ext cx="3662876" cy="2258568"/>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6">
            <a:extLst>
              <a:ext uri="{FF2B5EF4-FFF2-40B4-BE49-F238E27FC236}">
                <a16:creationId xmlns:a16="http://schemas.microsoft.com/office/drawing/2014/main" id="{3E216F8E-D133-42E7-9018-D7DD8CD7EA2E}"/>
              </a:ext>
            </a:extLst>
          </p:cNvPr>
          <p:cNvSpPr>
            <a:spLocks noGrp="1"/>
          </p:cNvSpPr>
          <p:nvPr>
            <p:ph idx="45"/>
          </p:nvPr>
        </p:nvSpPr>
        <p:spPr>
          <a:xfrm>
            <a:off x="440695" y="3995738"/>
            <a:ext cx="3662876" cy="2258568"/>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6">
            <a:extLst>
              <a:ext uri="{FF2B5EF4-FFF2-40B4-BE49-F238E27FC236}">
                <a16:creationId xmlns:a16="http://schemas.microsoft.com/office/drawing/2014/main" id="{302DD305-5BF7-4311-8E35-8B33AADB4D02}"/>
              </a:ext>
            </a:extLst>
          </p:cNvPr>
          <p:cNvSpPr>
            <a:spLocks noGrp="1"/>
          </p:cNvSpPr>
          <p:nvPr>
            <p:ph idx="46"/>
          </p:nvPr>
        </p:nvSpPr>
        <p:spPr>
          <a:xfrm>
            <a:off x="8079803" y="3995738"/>
            <a:ext cx="3662876" cy="2258568"/>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899C3DB5-71B7-45DC-A784-AB906120A69B}"/>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3863582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with Blue Header">
    <p:spTree>
      <p:nvGrpSpPr>
        <p:cNvPr id="1" name=""/>
        <p:cNvGrpSpPr/>
        <p:nvPr/>
      </p:nvGrpSpPr>
      <p:grpSpPr>
        <a:xfrm>
          <a:off x="0" y="0"/>
          <a:ext cx="0" cy="0"/>
          <a:chOff x="0" y="0"/>
          <a:chExt cx="0" cy="0"/>
        </a:xfrm>
      </p:grpSpPr>
      <p:sp>
        <p:nvSpPr>
          <p:cNvPr id="7" name="Freeform 4">
            <a:extLst>
              <a:ext uri="{FF2B5EF4-FFF2-40B4-BE49-F238E27FC236}">
                <a16:creationId xmlns:a16="http://schemas.microsoft.com/office/drawing/2014/main" id="{2E5F15AD-3BCE-4FC2-A92B-BB2A3DBBCFD7}"/>
              </a:ext>
            </a:extLst>
          </p:cNvPr>
          <p:cNvSpPr/>
          <p:nvPr userDrawn="1"/>
        </p:nvSpPr>
        <p:spPr>
          <a:xfrm>
            <a:off x="423443" y="1228872"/>
            <a:ext cx="11351255" cy="565387"/>
          </a:xfrm>
          <a:custGeom>
            <a:avLst/>
            <a:gdLst/>
            <a:ahLst/>
            <a:cxnLst/>
            <a:rect l="l" t="t" r="r" b="b"/>
            <a:pathLst>
              <a:path w="5490196" h="363355">
                <a:moveTo>
                  <a:pt x="0" y="0"/>
                </a:moveTo>
                <a:lnTo>
                  <a:pt x="5490196" y="0"/>
                </a:lnTo>
                <a:lnTo>
                  <a:pt x="5490196" y="363355"/>
                </a:lnTo>
                <a:lnTo>
                  <a:pt x="0" y="363355"/>
                </a:lnTo>
                <a:close/>
              </a:path>
            </a:pathLst>
          </a:custGeom>
          <a:solidFill>
            <a:srgbClr val="1167A6"/>
          </a:solidFill>
        </p:spPr>
        <p:txBody>
          <a:bodyPr/>
          <a:lstStyle/>
          <a:p>
            <a:endParaRPr lang="en-US"/>
          </a:p>
        </p:txBody>
      </p:sp>
      <p:sp>
        <p:nvSpPr>
          <p:cNvPr id="8" name="Text Placeholder 6">
            <a:extLst>
              <a:ext uri="{FF2B5EF4-FFF2-40B4-BE49-F238E27FC236}">
                <a16:creationId xmlns:a16="http://schemas.microsoft.com/office/drawing/2014/main" id="{29099E58-790D-44CE-8803-811D98636273}"/>
              </a:ext>
            </a:extLst>
          </p:cNvPr>
          <p:cNvSpPr>
            <a:spLocks noGrp="1"/>
          </p:cNvSpPr>
          <p:nvPr>
            <p:ph idx="42"/>
          </p:nvPr>
        </p:nvSpPr>
        <p:spPr>
          <a:xfrm>
            <a:off x="440693" y="1862138"/>
            <a:ext cx="11301984" cy="4390250"/>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F4F82C9D-2375-4405-8F12-124E53A0B50F}"/>
              </a:ext>
            </a:extLst>
          </p:cNvPr>
          <p:cNvSpPr>
            <a:spLocks noGrp="1"/>
          </p:cNvSpPr>
          <p:nvPr>
            <p:ph type="title" hasCustomPrompt="1"/>
          </p:nvPr>
        </p:nvSpPr>
        <p:spPr/>
        <p:txBody>
          <a:bodyPr/>
          <a:lstStyle/>
          <a:p>
            <a:r>
              <a:rPr lang="en-US" dirty="0"/>
              <a:t>Click to add title</a:t>
            </a:r>
          </a:p>
        </p:txBody>
      </p:sp>
      <p:sp>
        <p:nvSpPr>
          <p:cNvPr id="12" name="Text Placeholder 3">
            <a:extLst>
              <a:ext uri="{FF2B5EF4-FFF2-40B4-BE49-F238E27FC236}">
                <a16:creationId xmlns:a16="http://schemas.microsoft.com/office/drawing/2014/main" id="{5EE1AC75-84F3-4086-AC45-61D99D10DE38}"/>
              </a:ext>
            </a:extLst>
          </p:cNvPr>
          <p:cNvSpPr>
            <a:spLocks noGrp="1"/>
          </p:cNvSpPr>
          <p:nvPr>
            <p:ph type="body" sz="quarter" idx="26" hasCustomPrompt="1"/>
          </p:nvPr>
        </p:nvSpPr>
        <p:spPr>
          <a:xfrm>
            <a:off x="498370" y="1394963"/>
            <a:ext cx="11201400" cy="233205"/>
          </a:xfrm>
        </p:spPr>
        <p:txBody>
          <a:bodyPr vert="horz" lIns="0" tIns="0" rIns="0" bIns="0" rtlCol="0" anchor="ctr">
            <a:noAutofit/>
          </a:bodyPr>
          <a:lstStyle>
            <a:lvl1pPr>
              <a:defRPr lang="en-IN" sz="1600" b="1" dirty="0">
                <a:solidFill>
                  <a:schemeClr val="bg1"/>
                </a:solidFill>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Tree>
    <p:extLst>
      <p:ext uri="{BB962C8B-B14F-4D97-AF65-F5344CB8AC3E}">
        <p14:creationId xmlns:p14="http://schemas.microsoft.com/office/powerpoint/2010/main" val="2912030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Blue Header">
    <p:spTree>
      <p:nvGrpSpPr>
        <p:cNvPr id="1" name=""/>
        <p:cNvGrpSpPr/>
        <p:nvPr/>
      </p:nvGrpSpPr>
      <p:grpSpPr>
        <a:xfrm>
          <a:off x="0" y="0"/>
          <a:ext cx="0" cy="0"/>
          <a:chOff x="0" y="0"/>
          <a:chExt cx="0" cy="0"/>
        </a:xfrm>
      </p:grpSpPr>
      <p:sp>
        <p:nvSpPr>
          <p:cNvPr id="10" name="Freeform 4">
            <a:extLst>
              <a:ext uri="{FF2B5EF4-FFF2-40B4-BE49-F238E27FC236}">
                <a16:creationId xmlns:a16="http://schemas.microsoft.com/office/drawing/2014/main" id="{0E45ADF8-7E97-411D-9315-8BDDF41425BD}"/>
              </a:ext>
            </a:extLst>
          </p:cNvPr>
          <p:cNvSpPr/>
          <p:nvPr userDrawn="1"/>
        </p:nvSpPr>
        <p:spPr>
          <a:xfrm>
            <a:off x="423443" y="1228872"/>
            <a:ext cx="11351255" cy="565387"/>
          </a:xfrm>
          <a:custGeom>
            <a:avLst/>
            <a:gdLst/>
            <a:ahLst/>
            <a:cxnLst/>
            <a:rect l="l" t="t" r="r" b="b"/>
            <a:pathLst>
              <a:path w="5490196" h="363355">
                <a:moveTo>
                  <a:pt x="0" y="0"/>
                </a:moveTo>
                <a:lnTo>
                  <a:pt x="5490196" y="0"/>
                </a:lnTo>
                <a:lnTo>
                  <a:pt x="5490196" y="363355"/>
                </a:lnTo>
                <a:lnTo>
                  <a:pt x="0" y="363355"/>
                </a:lnTo>
                <a:close/>
              </a:path>
            </a:pathLst>
          </a:custGeom>
          <a:solidFill>
            <a:srgbClr val="1167A6"/>
          </a:solidFill>
        </p:spPr>
        <p:txBody>
          <a:bodyPr/>
          <a:lstStyle/>
          <a:p>
            <a:pPr lvl="0"/>
            <a:endParaRPr lang="en-US"/>
          </a:p>
        </p:txBody>
      </p:sp>
      <p:sp>
        <p:nvSpPr>
          <p:cNvPr id="9" name="Text Placeholder 6">
            <a:extLst>
              <a:ext uri="{FF2B5EF4-FFF2-40B4-BE49-F238E27FC236}">
                <a16:creationId xmlns:a16="http://schemas.microsoft.com/office/drawing/2014/main" id="{82E4861E-8956-4478-B81F-C6E5F426DE5D}"/>
              </a:ext>
            </a:extLst>
          </p:cNvPr>
          <p:cNvSpPr>
            <a:spLocks noGrp="1"/>
          </p:cNvSpPr>
          <p:nvPr>
            <p:ph idx="42"/>
          </p:nvPr>
        </p:nvSpPr>
        <p:spPr>
          <a:xfrm>
            <a:off x="440693" y="1862138"/>
            <a:ext cx="5563625" cy="4390250"/>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AFCA27D0-D010-48C5-89C2-28E474718ABA}"/>
              </a:ext>
            </a:extLst>
          </p:cNvPr>
          <p:cNvSpPr>
            <a:spLocks noGrp="1"/>
          </p:cNvSpPr>
          <p:nvPr>
            <p:ph idx="43"/>
          </p:nvPr>
        </p:nvSpPr>
        <p:spPr>
          <a:xfrm>
            <a:off x="6179055" y="1862138"/>
            <a:ext cx="5563625" cy="4390250"/>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FBC2EAD4-9F41-41E4-9476-144DADEA29A8}"/>
              </a:ext>
            </a:extLst>
          </p:cNvPr>
          <p:cNvSpPr>
            <a:spLocks noGrp="1"/>
          </p:cNvSpPr>
          <p:nvPr>
            <p:ph type="title" hasCustomPrompt="1"/>
          </p:nvPr>
        </p:nvSpPr>
        <p:spPr/>
        <p:txBody>
          <a:bodyPr/>
          <a:lstStyle/>
          <a:p>
            <a:r>
              <a:rPr lang="en-US" dirty="0"/>
              <a:t>Click to add title</a:t>
            </a:r>
          </a:p>
        </p:txBody>
      </p:sp>
      <p:sp>
        <p:nvSpPr>
          <p:cNvPr id="14" name="Text Placeholder 3">
            <a:extLst>
              <a:ext uri="{FF2B5EF4-FFF2-40B4-BE49-F238E27FC236}">
                <a16:creationId xmlns:a16="http://schemas.microsoft.com/office/drawing/2014/main" id="{63FC2F9A-52A6-4BA3-87B5-2346738EEC10}"/>
              </a:ext>
            </a:extLst>
          </p:cNvPr>
          <p:cNvSpPr>
            <a:spLocks noGrp="1"/>
          </p:cNvSpPr>
          <p:nvPr>
            <p:ph type="body" sz="quarter" idx="26" hasCustomPrompt="1"/>
          </p:nvPr>
        </p:nvSpPr>
        <p:spPr>
          <a:xfrm>
            <a:off x="498370" y="1394963"/>
            <a:ext cx="11201400" cy="233205"/>
          </a:xfrm>
        </p:spPr>
        <p:txBody>
          <a:bodyPr vert="horz" lIns="0" tIns="0" rIns="0" bIns="0" rtlCol="0" anchor="ctr">
            <a:noAutofit/>
          </a:bodyPr>
          <a:lstStyle>
            <a:lvl1pPr>
              <a:defRPr lang="en-IN" sz="1600" b="1" dirty="0">
                <a:solidFill>
                  <a:schemeClr val="bg1"/>
                </a:solidFill>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Tree>
    <p:extLst>
      <p:ext uri="{BB962C8B-B14F-4D97-AF65-F5344CB8AC3E}">
        <p14:creationId xmlns:p14="http://schemas.microsoft.com/office/powerpoint/2010/main" val="14785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ta Products - Tracker">
    <p:spTree>
      <p:nvGrpSpPr>
        <p:cNvPr id="1" name=""/>
        <p:cNvGrpSpPr/>
        <p:nvPr/>
      </p:nvGrpSpPr>
      <p:grpSpPr>
        <a:xfrm>
          <a:off x="0" y="0"/>
          <a:ext cx="0" cy="0"/>
          <a:chOff x="0" y="0"/>
          <a:chExt cx="0" cy="0"/>
        </a:xfrm>
      </p:grpSpPr>
      <p:pic>
        <p:nvPicPr>
          <p:cNvPr id="5" name="Picture 4" descr="A picture containing blur, night sky&#10;&#10;Description automatically generated">
            <a:extLst>
              <a:ext uri="{FF2B5EF4-FFF2-40B4-BE49-F238E27FC236}">
                <a16:creationId xmlns:a16="http://schemas.microsoft.com/office/drawing/2014/main" id="{D52189CD-8780-4579-A5D6-8969E002E672}"/>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5" name="Picture 6">
            <a:extLst>
              <a:ext uri="{FF2B5EF4-FFF2-40B4-BE49-F238E27FC236}">
                <a16:creationId xmlns:a16="http://schemas.microsoft.com/office/drawing/2014/main" id="{704064B7-1FCF-404F-93FA-C87E7D20DF2A}"/>
              </a:ext>
            </a:extLst>
          </p:cNvPr>
          <p:cNvPicPr>
            <a:picLocks noChangeAspect="1"/>
          </p:cNvPicPr>
          <p:nvPr userDrawn="1">
            <p:custDataLst>
              <p:tags r:id="rId1"/>
            </p:custDataLst>
          </p:nvPr>
        </p:nvPicPr>
        <p:blipFill rotWithShape="1">
          <a:blip r:embed="rId4">
            <a:alphaModFix amt="1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98" r="78163"/>
          <a:stretch/>
        </p:blipFill>
        <p:spPr>
          <a:xfrm>
            <a:off x="-1" y="99495"/>
            <a:ext cx="4483517" cy="6526535"/>
          </a:xfrm>
          <a:prstGeom prst="rect">
            <a:avLst/>
          </a:prstGeom>
        </p:spPr>
      </p:pic>
      <p:pic>
        <p:nvPicPr>
          <p:cNvPr id="20" name="Graphic 19">
            <a:extLst>
              <a:ext uri="{FF2B5EF4-FFF2-40B4-BE49-F238E27FC236}">
                <a16:creationId xmlns:a16="http://schemas.microsoft.com/office/drawing/2014/main" id="{327FC806-86AD-441C-993A-F8BC4DA7FF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5219" y="687934"/>
            <a:ext cx="1247948" cy="377922"/>
          </a:xfrm>
          <a:prstGeom prst="rect">
            <a:avLst/>
          </a:prstGeom>
        </p:spPr>
      </p:pic>
      <p:pic>
        <p:nvPicPr>
          <p:cNvPr id="9" name="Graphic 8">
            <a:extLst>
              <a:ext uri="{FF2B5EF4-FFF2-40B4-BE49-F238E27FC236}">
                <a16:creationId xmlns:a16="http://schemas.microsoft.com/office/drawing/2014/main" id="{C0BEACDF-3549-48A5-B379-46D6879709E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460810"/>
            <a:ext cx="12192001" cy="1936377"/>
          </a:xfrm>
          <a:prstGeom prst="rect">
            <a:avLst/>
          </a:prstGeom>
        </p:spPr>
      </p:pic>
      <p:sp>
        <p:nvSpPr>
          <p:cNvPr id="28" name="Text Placeholder 4">
            <a:extLst>
              <a:ext uri="{FF2B5EF4-FFF2-40B4-BE49-F238E27FC236}">
                <a16:creationId xmlns:a16="http://schemas.microsoft.com/office/drawing/2014/main" id="{1DF37EAA-7A5F-4574-85F4-9A2CE9FF6EDF}"/>
              </a:ext>
            </a:extLst>
          </p:cNvPr>
          <p:cNvSpPr>
            <a:spLocks noGrp="1"/>
          </p:cNvSpPr>
          <p:nvPr>
            <p:ph type="body" sz="quarter" idx="27" hasCustomPrompt="1"/>
          </p:nvPr>
        </p:nvSpPr>
        <p:spPr>
          <a:xfrm>
            <a:off x="2121768" y="3570339"/>
            <a:ext cx="8012832" cy="820686"/>
          </a:xfrm>
          <a:prstGeom prst="rect">
            <a:avLst/>
          </a:prstGeom>
        </p:spPr>
        <p:txBody>
          <a:bodyPr lIns="0" anchor="t"/>
          <a:lstStyle>
            <a:lvl1pPr marL="0">
              <a:spcBef>
                <a:spcPts val="0"/>
              </a:spcBef>
              <a:defRPr sz="1600">
                <a:solidFill>
                  <a:schemeClr val="bg1"/>
                </a:solidFill>
                <a:latin typeface="Open Sans 2" panose="020B0604020202020204" charset="0"/>
                <a:cs typeface="Open Sans 2" panose="020B0604020202020204" charset="0"/>
              </a:defRPr>
            </a:lvl1pPr>
          </a:lstStyle>
          <a:p>
            <a:pPr lvl="0"/>
            <a:r>
              <a:rPr lang="en-US" dirty="0"/>
              <a:t>Subhead</a:t>
            </a:r>
          </a:p>
        </p:txBody>
      </p:sp>
      <p:sp>
        <p:nvSpPr>
          <p:cNvPr id="12" name="Text Placeholder 4">
            <a:extLst>
              <a:ext uri="{FF2B5EF4-FFF2-40B4-BE49-F238E27FC236}">
                <a16:creationId xmlns:a16="http://schemas.microsoft.com/office/drawing/2014/main" id="{9E579027-A8B3-4730-A4FC-7F94B7966192}"/>
              </a:ext>
            </a:extLst>
          </p:cNvPr>
          <p:cNvSpPr>
            <a:spLocks noGrp="1"/>
          </p:cNvSpPr>
          <p:nvPr>
            <p:ph type="body" sz="quarter" idx="30" hasCustomPrompt="1"/>
          </p:nvPr>
        </p:nvSpPr>
        <p:spPr>
          <a:xfrm>
            <a:off x="2121768" y="2489385"/>
            <a:ext cx="8012832" cy="1008409"/>
          </a:xfrm>
          <a:prstGeom prst="rect">
            <a:avLst/>
          </a:prstGeom>
        </p:spPr>
        <p:txBody>
          <a:bodyPr vert="horz" wrap="square" lIns="0" tIns="0" rIns="0" bIns="0" rtlCol="0" anchor="b">
            <a:noAutofit/>
          </a:bodyPr>
          <a:lstStyle>
            <a:lvl1pPr marL="0">
              <a:def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lnSpc>
                <a:spcPct val="100000"/>
              </a:lnSpc>
            </a:pPr>
            <a:r>
              <a: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Data Solutions</a:t>
            </a:r>
          </a:p>
        </p:txBody>
      </p:sp>
      <p:pic>
        <p:nvPicPr>
          <p:cNvPr id="13" name="Graphic 12">
            <a:extLst>
              <a:ext uri="{FF2B5EF4-FFF2-40B4-BE49-F238E27FC236}">
                <a16:creationId xmlns:a16="http://schemas.microsoft.com/office/drawing/2014/main" id="{8CBBD466-B07E-4813-96EC-C9BB1994DDA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001000" y="2110680"/>
            <a:ext cx="2016224" cy="284643"/>
          </a:xfrm>
          <a:prstGeom prst="rect">
            <a:avLst/>
          </a:prstGeom>
        </p:spPr>
      </p:pic>
      <p:sp>
        <p:nvSpPr>
          <p:cNvPr id="10" name="Text Placeholder 6">
            <a:extLst>
              <a:ext uri="{FF2B5EF4-FFF2-40B4-BE49-F238E27FC236}">
                <a16:creationId xmlns:a16="http://schemas.microsoft.com/office/drawing/2014/main" id="{1BF8BF0E-432C-4588-9668-B7937872AE7B}"/>
              </a:ext>
            </a:extLst>
          </p:cNvPr>
          <p:cNvSpPr>
            <a:spLocks noGrp="1"/>
          </p:cNvSpPr>
          <p:nvPr>
            <p:ph type="body" sz="quarter" idx="12" hasCustomPrompt="1"/>
          </p:nvPr>
        </p:nvSpPr>
        <p:spPr>
          <a:xfrm>
            <a:off x="5110808" y="4651814"/>
            <a:ext cx="5023792" cy="758386"/>
          </a:xfrm>
          <a:prstGeom prst="rect">
            <a:avLst/>
          </a:prstGeom>
        </p:spPr>
        <p:txBody>
          <a:bodyPr lIns="0" tIns="0" rIns="0" bIns="0">
            <a:noAutofit/>
          </a:bodyPr>
          <a:lstStyle>
            <a:lvl1pPr marL="0" indent="0" algn="r" defTabSz="457200" rtl="0" eaLnBrk="1" latinLnBrk="0" hangingPunct="1">
              <a:lnSpc>
                <a:spcPct val="100000"/>
              </a:lnSpc>
              <a:spcBef>
                <a:spcPts val="0"/>
              </a:spcBef>
              <a:spcAft>
                <a:spcPts val="300"/>
              </a:spcAft>
              <a:buClr>
                <a:schemeClr val="tx2"/>
              </a:buClr>
              <a:buFont typeface="Arial" panose="020B0604020202020204" pitchFamily="34" charset="0"/>
              <a:buNone/>
              <a:defRPr lang="en-US" sz="1600" i="0" kern="1200" dirty="0" smtClean="0">
                <a:solidFill>
                  <a:srgbClr val="FFFFF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Name</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1696664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Blue header">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76562BE3-A0CC-42DF-B9ED-80FE81E9A629}"/>
              </a:ext>
            </a:extLst>
          </p:cNvPr>
          <p:cNvSpPr/>
          <p:nvPr/>
        </p:nvSpPr>
        <p:spPr>
          <a:xfrm>
            <a:off x="423443" y="1228872"/>
            <a:ext cx="11351255" cy="565387"/>
          </a:xfrm>
          <a:custGeom>
            <a:avLst/>
            <a:gdLst/>
            <a:ahLst/>
            <a:cxnLst/>
            <a:rect l="l" t="t" r="r" b="b"/>
            <a:pathLst>
              <a:path w="5490196" h="363355">
                <a:moveTo>
                  <a:pt x="0" y="0"/>
                </a:moveTo>
                <a:lnTo>
                  <a:pt x="5490196" y="0"/>
                </a:lnTo>
                <a:lnTo>
                  <a:pt x="5490196" y="363355"/>
                </a:lnTo>
                <a:lnTo>
                  <a:pt x="0" y="363355"/>
                </a:lnTo>
                <a:close/>
              </a:path>
            </a:pathLst>
          </a:custGeom>
          <a:solidFill>
            <a:srgbClr val="1167A6"/>
          </a:solidFill>
        </p:spPr>
        <p:txBody>
          <a:bodyPr/>
          <a:lstStyle/>
          <a:p>
            <a:pPr lvl="0"/>
            <a:endParaRPr lang="en-US"/>
          </a:p>
        </p:txBody>
      </p:sp>
      <p:sp>
        <p:nvSpPr>
          <p:cNvPr id="8" name="Text Placeholder 6">
            <a:extLst>
              <a:ext uri="{FF2B5EF4-FFF2-40B4-BE49-F238E27FC236}">
                <a16:creationId xmlns:a16="http://schemas.microsoft.com/office/drawing/2014/main" id="{065FE6E4-0AC2-4F77-9FB1-979DF3374CFC}"/>
              </a:ext>
            </a:extLst>
          </p:cNvPr>
          <p:cNvSpPr>
            <a:spLocks noGrp="1"/>
          </p:cNvSpPr>
          <p:nvPr>
            <p:ph idx="42"/>
          </p:nvPr>
        </p:nvSpPr>
        <p:spPr>
          <a:xfrm>
            <a:off x="440693" y="1862138"/>
            <a:ext cx="3671554" cy="4390250"/>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B5E6C546-DDC6-4B4C-9119-2EA19B6F13E3}"/>
              </a:ext>
            </a:extLst>
          </p:cNvPr>
          <p:cNvSpPr>
            <a:spLocks noGrp="1"/>
          </p:cNvSpPr>
          <p:nvPr>
            <p:ph idx="43"/>
          </p:nvPr>
        </p:nvSpPr>
        <p:spPr>
          <a:xfrm>
            <a:off x="4255910" y="1862138"/>
            <a:ext cx="3671554" cy="4390250"/>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06BF053A-AB49-4D79-9660-942175625601}"/>
              </a:ext>
            </a:extLst>
          </p:cNvPr>
          <p:cNvSpPr>
            <a:spLocks noGrp="1"/>
          </p:cNvSpPr>
          <p:nvPr>
            <p:ph idx="44"/>
          </p:nvPr>
        </p:nvSpPr>
        <p:spPr>
          <a:xfrm>
            <a:off x="8071125" y="1862138"/>
            <a:ext cx="3671554" cy="4390250"/>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E082F2DF-BBE8-42EE-A9A4-EB8A4E948E73}"/>
              </a:ext>
            </a:extLst>
          </p:cNvPr>
          <p:cNvSpPr>
            <a:spLocks noGrp="1"/>
          </p:cNvSpPr>
          <p:nvPr>
            <p:ph type="title" hasCustomPrompt="1"/>
          </p:nvPr>
        </p:nvSpPr>
        <p:spPr/>
        <p:txBody>
          <a:bodyPr/>
          <a:lstStyle/>
          <a:p>
            <a:r>
              <a:rPr lang="en-US" dirty="0"/>
              <a:t>Click to add title</a:t>
            </a:r>
          </a:p>
        </p:txBody>
      </p:sp>
      <p:sp>
        <p:nvSpPr>
          <p:cNvPr id="16" name="Text Placeholder 3">
            <a:extLst>
              <a:ext uri="{FF2B5EF4-FFF2-40B4-BE49-F238E27FC236}">
                <a16:creationId xmlns:a16="http://schemas.microsoft.com/office/drawing/2014/main" id="{816265C6-4C0F-497C-80DD-75D97F87DAC5}"/>
              </a:ext>
            </a:extLst>
          </p:cNvPr>
          <p:cNvSpPr>
            <a:spLocks noGrp="1"/>
          </p:cNvSpPr>
          <p:nvPr>
            <p:ph type="body" sz="quarter" idx="26" hasCustomPrompt="1"/>
          </p:nvPr>
        </p:nvSpPr>
        <p:spPr>
          <a:xfrm>
            <a:off x="498370" y="1394963"/>
            <a:ext cx="11201400" cy="233205"/>
          </a:xfrm>
        </p:spPr>
        <p:txBody>
          <a:bodyPr vert="horz" lIns="0" tIns="0" rIns="0" bIns="0" rtlCol="0" anchor="ctr">
            <a:noAutofit/>
          </a:bodyPr>
          <a:lstStyle>
            <a:lvl1pPr>
              <a:defRPr lang="en-IN" sz="1600" b="1" dirty="0">
                <a:solidFill>
                  <a:schemeClr val="bg1"/>
                </a:solidFill>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Tree>
    <p:extLst>
      <p:ext uri="{BB962C8B-B14F-4D97-AF65-F5344CB8AC3E}">
        <p14:creationId xmlns:p14="http://schemas.microsoft.com/office/powerpoint/2010/main" val="187380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and Blue Header">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76562BE3-A0CC-42DF-B9ED-80FE81E9A629}"/>
              </a:ext>
            </a:extLst>
          </p:cNvPr>
          <p:cNvSpPr/>
          <p:nvPr/>
        </p:nvSpPr>
        <p:spPr>
          <a:xfrm>
            <a:off x="423443" y="1228872"/>
            <a:ext cx="11351255" cy="565387"/>
          </a:xfrm>
          <a:custGeom>
            <a:avLst/>
            <a:gdLst/>
            <a:ahLst/>
            <a:cxnLst/>
            <a:rect l="l" t="t" r="r" b="b"/>
            <a:pathLst>
              <a:path w="5490196" h="363355">
                <a:moveTo>
                  <a:pt x="0" y="0"/>
                </a:moveTo>
                <a:lnTo>
                  <a:pt x="5490196" y="0"/>
                </a:lnTo>
                <a:lnTo>
                  <a:pt x="5490196" y="363355"/>
                </a:lnTo>
                <a:lnTo>
                  <a:pt x="0" y="363355"/>
                </a:lnTo>
                <a:close/>
              </a:path>
            </a:pathLst>
          </a:custGeom>
          <a:solidFill>
            <a:srgbClr val="1167A6"/>
          </a:solidFill>
        </p:spPr>
        <p:txBody>
          <a:bodyPr/>
          <a:lstStyle/>
          <a:p>
            <a:pPr lvl="0"/>
            <a:endParaRPr lang="en-US"/>
          </a:p>
        </p:txBody>
      </p:sp>
      <p:sp>
        <p:nvSpPr>
          <p:cNvPr id="10" name="Text Placeholder 6">
            <a:extLst>
              <a:ext uri="{FF2B5EF4-FFF2-40B4-BE49-F238E27FC236}">
                <a16:creationId xmlns:a16="http://schemas.microsoft.com/office/drawing/2014/main" id="{3D2C34A4-EA20-4A25-91F5-255CC7CF47F9}"/>
              </a:ext>
            </a:extLst>
          </p:cNvPr>
          <p:cNvSpPr>
            <a:spLocks noGrp="1"/>
          </p:cNvSpPr>
          <p:nvPr>
            <p:ph idx="42"/>
          </p:nvPr>
        </p:nvSpPr>
        <p:spPr>
          <a:xfrm>
            <a:off x="440695" y="1852594"/>
            <a:ext cx="5577840" cy="2161051"/>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B4FD0DE7-1CB2-467B-A44E-2F1E1AE5774B}"/>
              </a:ext>
            </a:extLst>
          </p:cNvPr>
          <p:cNvSpPr>
            <a:spLocks noGrp="1"/>
          </p:cNvSpPr>
          <p:nvPr>
            <p:ph idx="43"/>
          </p:nvPr>
        </p:nvSpPr>
        <p:spPr>
          <a:xfrm>
            <a:off x="6164839" y="1852594"/>
            <a:ext cx="5577840" cy="2161051"/>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6">
            <a:extLst>
              <a:ext uri="{FF2B5EF4-FFF2-40B4-BE49-F238E27FC236}">
                <a16:creationId xmlns:a16="http://schemas.microsoft.com/office/drawing/2014/main" id="{892C95D9-4DE4-40BA-A777-F5AB7348F42B}"/>
              </a:ext>
            </a:extLst>
          </p:cNvPr>
          <p:cNvSpPr>
            <a:spLocks noGrp="1"/>
          </p:cNvSpPr>
          <p:nvPr>
            <p:ph idx="44"/>
          </p:nvPr>
        </p:nvSpPr>
        <p:spPr>
          <a:xfrm>
            <a:off x="6164839" y="4093095"/>
            <a:ext cx="5577840" cy="2161051"/>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6">
            <a:extLst>
              <a:ext uri="{FF2B5EF4-FFF2-40B4-BE49-F238E27FC236}">
                <a16:creationId xmlns:a16="http://schemas.microsoft.com/office/drawing/2014/main" id="{57D2FFD4-7171-4AEE-894A-AF613AE09809}"/>
              </a:ext>
            </a:extLst>
          </p:cNvPr>
          <p:cNvSpPr>
            <a:spLocks noGrp="1"/>
          </p:cNvSpPr>
          <p:nvPr>
            <p:ph idx="46"/>
          </p:nvPr>
        </p:nvSpPr>
        <p:spPr>
          <a:xfrm>
            <a:off x="440695" y="4093095"/>
            <a:ext cx="5577840" cy="2161051"/>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B54877C-D291-431F-9A01-3DF9886ADEAC}"/>
              </a:ext>
            </a:extLst>
          </p:cNvPr>
          <p:cNvSpPr>
            <a:spLocks noGrp="1"/>
          </p:cNvSpPr>
          <p:nvPr>
            <p:ph type="title" hasCustomPrompt="1"/>
          </p:nvPr>
        </p:nvSpPr>
        <p:spPr/>
        <p:txBody>
          <a:bodyPr/>
          <a:lstStyle/>
          <a:p>
            <a:r>
              <a:rPr lang="en-US" dirty="0"/>
              <a:t>Click to add title</a:t>
            </a:r>
          </a:p>
        </p:txBody>
      </p:sp>
      <p:sp>
        <p:nvSpPr>
          <p:cNvPr id="13" name="Text Placeholder 3">
            <a:extLst>
              <a:ext uri="{FF2B5EF4-FFF2-40B4-BE49-F238E27FC236}">
                <a16:creationId xmlns:a16="http://schemas.microsoft.com/office/drawing/2014/main" id="{80E7B4D4-88FF-4416-8960-557E60BE08C9}"/>
              </a:ext>
            </a:extLst>
          </p:cNvPr>
          <p:cNvSpPr>
            <a:spLocks noGrp="1"/>
          </p:cNvSpPr>
          <p:nvPr>
            <p:ph type="body" sz="quarter" idx="26" hasCustomPrompt="1"/>
          </p:nvPr>
        </p:nvSpPr>
        <p:spPr>
          <a:xfrm>
            <a:off x="498370" y="1394963"/>
            <a:ext cx="11201400" cy="233205"/>
          </a:xfrm>
        </p:spPr>
        <p:txBody>
          <a:bodyPr vert="horz" lIns="0" tIns="0" rIns="0" bIns="0" rtlCol="0" anchor="ctr">
            <a:noAutofit/>
          </a:bodyPr>
          <a:lstStyle>
            <a:lvl1pPr>
              <a:defRPr lang="en-IN" sz="1600" b="1" dirty="0">
                <a:solidFill>
                  <a:schemeClr val="bg1"/>
                </a:solidFill>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Tree>
    <p:extLst>
      <p:ext uri="{BB962C8B-B14F-4D97-AF65-F5344CB8AC3E}">
        <p14:creationId xmlns:p14="http://schemas.microsoft.com/office/powerpoint/2010/main" val="2392192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and Blue Header">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76562BE3-A0CC-42DF-B9ED-80FE81E9A629}"/>
              </a:ext>
            </a:extLst>
          </p:cNvPr>
          <p:cNvSpPr/>
          <p:nvPr/>
        </p:nvSpPr>
        <p:spPr>
          <a:xfrm>
            <a:off x="423443" y="1228872"/>
            <a:ext cx="11351255" cy="565387"/>
          </a:xfrm>
          <a:custGeom>
            <a:avLst/>
            <a:gdLst/>
            <a:ahLst/>
            <a:cxnLst/>
            <a:rect l="l" t="t" r="r" b="b"/>
            <a:pathLst>
              <a:path w="5490196" h="363355">
                <a:moveTo>
                  <a:pt x="0" y="0"/>
                </a:moveTo>
                <a:lnTo>
                  <a:pt x="5490196" y="0"/>
                </a:lnTo>
                <a:lnTo>
                  <a:pt x="5490196" y="363355"/>
                </a:lnTo>
                <a:lnTo>
                  <a:pt x="0" y="363355"/>
                </a:lnTo>
                <a:close/>
              </a:path>
            </a:pathLst>
          </a:custGeom>
          <a:solidFill>
            <a:srgbClr val="1167A6"/>
          </a:solidFill>
        </p:spPr>
        <p:txBody>
          <a:bodyPr/>
          <a:lstStyle/>
          <a:p>
            <a:pPr lvl="0"/>
            <a:endParaRPr lang="en-US"/>
          </a:p>
        </p:txBody>
      </p:sp>
      <p:sp>
        <p:nvSpPr>
          <p:cNvPr id="11" name="Text Placeholder 6">
            <a:extLst>
              <a:ext uri="{FF2B5EF4-FFF2-40B4-BE49-F238E27FC236}">
                <a16:creationId xmlns:a16="http://schemas.microsoft.com/office/drawing/2014/main" id="{C4ACADDE-4DB8-4B0E-B7ED-BA0DE7C7E694}"/>
              </a:ext>
            </a:extLst>
          </p:cNvPr>
          <p:cNvSpPr>
            <a:spLocks noGrp="1"/>
          </p:cNvSpPr>
          <p:nvPr>
            <p:ph idx="42"/>
          </p:nvPr>
        </p:nvSpPr>
        <p:spPr>
          <a:xfrm>
            <a:off x="440695" y="1857259"/>
            <a:ext cx="3662876" cy="2161051"/>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a:extLst>
              <a:ext uri="{FF2B5EF4-FFF2-40B4-BE49-F238E27FC236}">
                <a16:creationId xmlns:a16="http://schemas.microsoft.com/office/drawing/2014/main" id="{C8B53CB8-80D2-4A1F-81B1-D0D93CA31C1C}"/>
              </a:ext>
            </a:extLst>
          </p:cNvPr>
          <p:cNvSpPr>
            <a:spLocks noGrp="1"/>
          </p:cNvSpPr>
          <p:nvPr>
            <p:ph idx="43"/>
          </p:nvPr>
        </p:nvSpPr>
        <p:spPr>
          <a:xfrm>
            <a:off x="8079803" y="1857260"/>
            <a:ext cx="3662876" cy="2161051"/>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1D168292-FD5B-49BB-B260-D3A109E5EF5B}"/>
              </a:ext>
            </a:extLst>
          </p:cNvPr>
          <p:cNvSpPr>
            <a:spLocks noGrp="1"/>
          </p:cNvSpPr>
          <p:nvPr>
            <p:ph idx="44"/>
          </p:nvPr>
        </p:nvSpPr>
        <p:spPr>
          <a:xfrm>
            <a:off x="4260249" y="1857260"/>
            <a:ext cx="3662876" cy="2161051"/>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7B675BEC-22CB-4CF2-9F1E-133669774BF1}"/>
              </a:ext>
            </a:extLst>
          </p:cNvPr>
          <p:cNvSpPr>
            <a:spLocks noGrp="1"/>
          </p:cNvSpPr>
          <p:nvPr>
            <p:ph idx="45"/>
          </p:nvPr>
        </p:nvSpPr>
        <p:spPr>
          <a:xfrm>
            <a:off x="440695" y="4100662"/>
            <a:ext cx="3662876" cy="2161051"/>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a:extLst>
              <a:ext uri="{FF2B5EF4-FFF2-40B4-BE49-F238E27FC236}">
                <a16:creationId xmlns:a16="http://schemas.microsoft.com/office/drawing/2014/main" id="{E6C13A37-61DD-4A07-8C8C-16BA3C4394CE}"/>
              </a:ext>
            </a:extLst>
          </p:cNvPr>
          <p:cNvSpPr>
            <a:spLocks noGrp="1"/>
          </p:cNvSpPr>
          <p:nvPr>
            <p:ph idx="46"/>
          </p:nvPr>
        </p:nvSpPr>
        <p:spPr>
          <a:xfrm>
            <a:off x="8079803" y="4100662"/>
            <a:ext cx="3662876" cy="2161051"/>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6">
            <a:extLst>
              <a:ext uri="{FF2B5EF4-FFF2-40B4-BE49-F238E27FC236}">
                <a16:creationId xmlns:a16="http://schemas.microsoft.com/office/drawing/2014/main" id="{DC64A2A1-4C44-4701-90BB-CCB8AC50B0A1}"/>
              </a:ext>
            </a:extLst>
          </p:cNvPr>
          <p:cNvSpPr>
            <a:spLocks noGrp="1"/>
          </p:cNvSpPr>
          <p:nvPr>
            <p:ph idx="47"/>
          </p:nvPr>
        </p:nvSpPr>
        <p:spPr>
          <a:xfrm>
            <a:off x="4260249" y="4100662"/>
            <a:ext cx="3662876" cy="2161051"/>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6249B44A-0067-4759-BD08-B01E01620578}"/>
              </a:ext>
            </a:extLst>
          </p:cNvPr>
          <p:cNvSpPr>
            <a:spLocks noGrp="1"/>
          </p:cNvSpPr>
          <p:nvPr>
            <p:ph type="title" hasCustomPrompt="1"/>
          </p:nvPr>
        </p:nvSpPr>
        <p:spPr/>
        <p:txBody>
          <a:bodyPr/>
          <a:lstStyle/>
          <a:p>
            <a:r>
              <a:rPr lang="en-US" dirty="0"/>
              <a:t>Click to add title</a:t>
            </a:r>
          </a:p>
        </p:txBody>
      </p:sp>
      <p:sp>
        <p:nvSpPr>
          <p:cNvPr id="15" name="Text Placeholder 3">
            <a:extLst>
              <a:ext uri="{FF2B5EF4-FFF2-40B4-BE49-F238E27FC236}">
                <a16:creationId xmlns:a16="http://schemas.microsoft.com/office/drawing/2014/main" id="{A0F471EF-2B1F-4A95-8634-55EE0C7FF788}"/>
              </a:ext>
            </a:extLst>
          </p:cNvPr>
          <p:cNvSpPr>
            <a:spLocks noGrp="1"/>
          </p:cNvSpPr>
          <p:nvPr>
            <p:ph type="body" sz="quarter" idx="26" hasCustomPrompt="1"/>
          </p:nvPr>
        </p:nvSpPr>
        <p:spPr>
          <a:xfrm>
            <a:off x="498370" y="1394963"/>
            <a:ext cx="11201400" cy="233205"/>
          </a:xfrm>
        </p:spPr>
        <p:txBody>
          <a:bodyPr vert="horz" lIns="0" tIns="0" rIns="0" bIns="0" rtlCol="0" anchor="ctr">
            <a:noAutofit/>
          </a:bodyPr>
          <a:lstStyle>
            <a:lvl1pPr>
              <a:defRPr lang="en-IN" sz="1600" b="1" dirty="0">
                <a:solidFill>
                  <a:schemeClr val="bg1"/>
                </a:solidFill>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Tree>
    <p:extLst>
      <p:ext uri="{BB962C8B-B14F-4D97-AF65-F5344CB8AC3E}">
        <p14:creationId xmlns:p14="http://schemas.microsoft.com/office/powerpoint/2010/main" val="2371596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Left_Picture">
    <p:spTree>
      <p:nvGrpSpPr>
        <p:cNvPr id="1" name=""/>
        <p:cNvGrpSpPr/>
        <p:nvPr/>
      </p:nvGrpSpPr>
      <p:grpSpPr>
        <a:xfrm>
          <a:off x="0" y="0"/>
          <a:ext cx="0" cy="0"/>
          <a:chOff x="0" y="0"/>
          <a:chExt cx="0" cy="0"/>
        </a:xfrm>
      </p:grpSpPr>
      <p:sp>
        <p:nvSpPr>
          <p:cNvPr id="12" name="Freeform 4">
            <a:extLst>
              <a:ext uri="{FF2B5EF4-FFF2-40B4-BE49-F238E27FC236}">
                <a16:creationId xmlns:a16="http://schemas.microsoft.com/office/drawing/2014/main" id="{1B63225E-DDC2-40C3-9ED8-C4BC9A11E270}"/>
              </a:ext>
            </a:extLst>
          </p:cNvPr>
          <p:cNvSpPr/>
          <p:nvPr userDrawn="1">
            <p:custDataLst>
              <p:tags r:id="rId1"/>
            </p:custDataLst>
          </p:nvPr>
        </p:nvSpPr>
        <p:spPr>
          <a:xfrm>
            <a:off x="1055" y="0"/>
            <a:ext cx="2819400" cy="6858000"/>
          </a:xfrm>
          <a:custGeom>
            <a:avLst/>
            <a:gdLst/>
            <a:ahLst/>
            <a:cxnLst/>
            <a:rect l="l" t="t" r="r" b="b"/>
            <a:pathLst>
              <a:path w="5490196" h="363355">
                <a:moveTo>
                  <a:pt x="0" y="0"/>
                </a:moveTo>
                <a:lnTo>
                  <a:pt x="5490196" y="0"/>
                </a:lnTo>
                <a:lnTo>
                  <a:pt x="5490196" y="363355"/>
                </a:lnTo>
                <a:lnTo>
                  <a:pt x="0" y="363355"/>
                </a:lnTo>
                <a:close/>
              </a:path>
            </a:pathLst>
          </a:custGeom>
          <a:solidFill>
            <a:srgbClr val="1167A6"/>
          </a:solidFill>
        </p:spPr>
        <p:txBody>
          <a:bodyPr/>
          <a:lstStyle/>
          <a:p>
            <a:endParaRPr lang="en-US"/>
          </a:p>
        </p:txBody>
      </p:sp>
      <p:sp>
        <p:nvSpPr>
          <p:cNvPr id="14" name="Text Placeholder 3">
            <a:extLst>
              <a:ext uri="{FF2B5EF4-FFF2-40B4-BE49-F238E27FC236}">
                <a16:creationId xmlns:a16="http://schemas.microsoft.com/office/drawing/2014/main" id="{7052426A-398C-48F5-B3F2-0481DD19DFAC}"/>
              </a:ext>
            </a:extLst>
          </p:cNvPr>
          <p:cNvSpPr>
            <a:spLocks noGrp="1"/>
          </p:cNvSpPr>
          <p:nvPr>
            <p:ph type="body" sz="quarter" idx="26" hasCustomPrompt="1"/>
          </p:nvPr>
        </p:nvSpPr>
        <p:spPr>
          <a:xfrm>
            <a:off x="4803128" y="1483289"/>
            <a:ext cx="6939550" cy="238720"/>
          </a:xfrm>
          <a:prstGeom prst="rect">
            <a:avLst/>
          </a:prstGeom>
        </p:spPr>
        <p:txBody>
          <a:bodyPr vert="horz" lIns="0" tIns="0" rIns="0" bIns="0" rtlCol="0">
            <a:noAutofit/>
          </a:bodyPr>
          <a:lstStyle>
            <a:lvl1pPr>
              <a:defRPr lang="en-IN" sz="1600" b="1" dirty="0">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
        <p:nvSpPr>
          <p:cNvPr id="20" name="Picture Placeholder 6">
            <a:extLst>
              <a:ext uri="{FF2B5EF4-FFF2-40B4-BE49-F238E27FC236}">
                <a16:creationId xmlns:a16="http://schemas.microsoft.com/office/drawing/2014/main" id="{95FF0BFF-DA9A-45C3-8FF6-B646B3A7918A}"/>
              </a:ext>
            </a:extLst>
          </p:cNvPr>
          <p:cNvSpPr>
            <a:spLocks noGrp="1"/>
          </p:cNvSpPr>
          <p:nvPr>
            <p:ph type="pic" sz="quarter" idx="13" hasCustomPrompt="1"/>
          </p:nvPr>
        </p:nvSpPr>
        <p:spPr>
          <a:xfrm>
            <a:off x="449323" y="579748"/>
            <a:ext cx="4038600" cy="5621027"/>
          </a:xfrm>
          <a:prstGeom prst="rect">
            <a:avLst/>
          </a:prstGeom>
          <a:solidFill>
            <a:schemeClr val="bg1"/>
          </a:solidFill>
        </p:spPr>
        <p:txBody>
          <a:bodyPr lIns="0" tIns="0" rIns="0" bIns="0" anchor="ctr">
            <a:noAutofit/>
          </a:bodyPr>
          <a:lstStyle>
            <a:lvl1pPr marL="0" indent="0" algn="ctr">
              <a:buFont typeface="Arial" panose="020B0604020202020204" pitchFamily="34" charset="0"/>
              <a:buNone/>
              <a:defRPr/>
            </a:lvl1pPr>
          </a:lstStyle>
          <a:p>
            <a:r>
              <a:rPr lang="en-US" dirty="0"/>
              <a:t>Click to add Picture</a:t>
            </a:r>
          </a:p>
        </p:txBody>
      </p:sp>
      <p:pic>
        <p:nvPicPr>
          <p:cNvPr id="13" name="Graphic 12">
            <a:extLst>
              <a:ext uri="{FF2B5EF4-FFF2-40B4-BE49-F238E27FC236}">
                <a16:creationId xmlns:a16="http://schemas.microsoft.com/office/drawing/2014/main" id="{979DD086-6FC9-4A14-9E84-1E66111CE8C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7369" y="6460935"/>
            <a:ext cx="902777" cy="273392"/>
          </a:xfrm>
          <a:prstGeom prst="rect">
            <a:avLst/>
          </a:prstGeom>
        </p:spPr>
      </p:pic>
      <p:pic>
        <p:nvPicPr>
          <p:cNvPr id="17" name="Graphic 16">
            <a:extLst>
              <a:ext uri="{FF2B5EF4-FFF2-40B4-BE49-F238E27FC236}">
                <a16:creationId xmlns:a16="http://schemas.microsoft.com/office/drawing/2014/main" id="{F66DC523-BE4C-45D4-9A81-43EEF447AA8A}"/>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449321" y="6340927"/>
            <a:ext cx="11293358" cy="240015"/>
          </a:xfrm>
          <a:prstGeom prst="rect">
            <a:avLst/>
          </a:prstGeom>
        </p:spPr>
      </p:pic>
      <p:sp>
        <p:nvSpPr>
          <p:cNvPr id="18" name="TextBox 17">
            <a:extLst>
              <a:ext uri="{FF2B5EF4-FFF2-40B4-BE49-F238E27FC236}">
                <a16:creationId xmlns:a16="http://schemas.microsoft.com/office/drawing/2014/main" id="{AC2202EE-69F7-4E96-BA1C-499C362BD33D}"/>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21" name="TextBox 20">
            <a:extLst>
              <a:ext uri="{FF2B5EF4-FFF2-40B4-BE49-F238E27FC236}">
                <a16:creationId xmlns:a16="http://schemas.microsoft.com/office/drawing/2014/main" id="{CD50F623-62D4-400E-8A9E-E553DDCD2D8C}"/>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
        <p:nvSpPr>
          <p:cNvPr id="16" name="Text Placeholder 6">
            <a:extLst>
              <a:ext uri="{FF2B5EF4-FFF2-40B4-BE49-F238E27FC236}">
                <a16:creationId xmlns:a16="http://schemas.microsoft.com/office/drawing/2014/main" id="{71DDD0AC-3CA6-4208-BC09-1CB88A2CBB62}"/>
              </a:ext>
            </a:extLst>
          </p:cNvPr>
          <p:cNvSpPr>
            <a:spLocks noGrp="1"/>
          </p:cNvSpPr>
          <p:nvPr>
            <p:ph idx="42"/>
          </p:nvPr>
        </p:nvSpPr>
        <p:spPr>
          <a:xfrm>
            <a:off x="4801748" y="1776262"/>
            <a:ext cx="6940931" cy="4424513"/>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90781208-2495-4F8B-94DA-0BE2419EA410}"/>
              </a:ext>
            </a:extLst>
          </p:cNvPr>
          <p:cNvSpPr>
            <a:spLocks noGrp="1"/>
          </p:cNvSpPr>
          <p:nvPr>
            <p:ph type="title" hasCustomPrompt="1"/>
          </p:nvPr>
        </p:nvSpPr>
        <p:spPr>
          <a:xfrm>
            <a:off x="4803128" y="579749"/>
            <a:ext cx="6939550" cy="849289"/>
          </a:xfrm>
        </p:spPr>
        <p:txBody>
          <a:bodyPr/>
          <a:lstStyle/>
          <a:p>
            <a:r>
              <a:rPr lang="en-US" dirty="0"/>
              <a:t>Click to add title</a:t>
            </a:r>
          </a:p>
        </p:txBody>
      </p:sp>
    </p:spTree>
    <p:extLst>
      <p:ext uri="{BB962C8B-B14F-4D97-AF65-F5344CB8AC3E}">
        <p14:creationId xmlns:p14="http://schemas.microsoft.com/office/powerpoint/2010/main" val="3150125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eft_Large_Picture">
    <p:spTree>
      <p:nvGrpSpPr>
        <p:cNvPr id="1" name=""/>
        <p:cNvGrpSpPr/>
        <p:nvPr/>
      </p:nvGrpSpPr>
      <p:grpSpPr>
        <a:xfrm>
          <a:off x="0" y="0"/>
          <a:ext cx="0" cy="0"/>
          <a:chOff x="0" y="0"/>
          <a:chExt cx="0" cy="0"/>
        </a:xfrm>
      </p:grpSpPr>
      <p:sp>
        <p:nvSpPr>
          <p:cNvPr id="12" name="Freeform 4">
            <a:extLst>
              <a:ext uri="{FF2B5EF4-FFF2-40B4-BE49-F238E27FC236}">
                <a16:creationId xmlns:a16="http://schemas.microsoft.com/office/drawing/2014/main" id="{1B63225E-DDC2-40C3-9ED8-C4BC9A11E270}"/>
              </a:ext>
            </a:extLst>
          </p:cNvPr>
          <p:cNvSpPr/>
          <p:nvPr userDrawn="1">
            <p:custDataLst>
              <p:tags r:id="rId1"/>
            </p:custDataLst>
          </p:nvPr>
        </p:nvSpPr>
        <p:spPr>
          <a:xfrm>
            <a:off x="1055" y="0"/>
            <a:ext cx="2819400" cy="6858000"/>
          </a:xfrm>
          <a:custGeom>
            <a:avLst/>
            <a:gdLst/>
            <a:ahLst/>
            <a:cxnLst/>
            <a:rect l="l" t="t" r="r" b="b"/>
            <a:pathLst>
              <a:path w="5490196" h="363355">
                <a:moveTo>
                  <a:pt x="0" y="0"/>
                </a:moveTo>
                <a:lnTo>
                  <a:pt x="5490196" y="0"/>
                </a:lnTo>
                <a:lnTo>
                  <a:pt x="5490196" y="363355"/>
                </a:lnTo>
                <a:lnTo>
                  <a:pt x="0" y="363355"/>
                </a:lnTo>
                <a:close/>
              </a:path>
            </a:pathLst>
          </a:custGeom>
          <a:solidFill>
            <a:srgbClr val="1167A6"/>
          </a:solidFill>
        </p:spPr>
        <p:txBody>
          <a:bodyPr/>
          <a:lstStyle/>
          <a:p>
            <a:endParaRPr lang="en-US"/>
          </a:p>
        </p:txBody>
      </p:sp>
      <p:sp>
        <p:nvSpPr>
          <p:cNvPr id="14" name="Text Placeholder 3">
            <a:extLst>
              <a:ext uri="{FF2B5EF4-FFF2-40B4-BE49-F238E27FC236}">
                <a16:creationId xmlns:a16="http://schemas.microsoft.com/office/drawing/2014/main" id="{7052426A-398C-48F5-B3F2-0481DD19DFAC}"/>
              </a:ext>
            </a:extLst>
          </p:cNvPr>
          <p:cNvSpPr>
            <a:spLocks noGrp="1"/>
          </p:cNvSpPr>
          <p:nvPr>
            <p:ph type="body" sz="quarter" idx="26" hasCustomPrompt="1"/>
          </p:nvPr>
        </p:nvSpPr>
        <p:spPr>
          <a:xfrm>
            <a:off x="6456040" y="1484553"/>
            <a:ext cx="5286638" cy="238720"/>
          </a:xfrm>
          <a:prstGeom prst="rect">
            <a:avLst/>
          </a:prstGeom>
        </p:spPr>
        <p:txBody>
          <a:bodyPr vert="horz" lIns="0" tIns="0" rIns="0" bIns="0" rtlCol="0">
            <a:noAutofit/>
          </a:bodyPr>
          <a:lstStyle>
            <a:lvl1pPr>
              <a:defRPr lang="en-IN" sz="1600" b="1" dirty="0">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
        <p:nvSpPr>
          <p:cNvPr id="22" name="Picture Placeholder 6">
            <a:extLst>
              <a:ext uri="{FF2B5EF4-FFF2-40B4-BE49-F238E27FC236}">
                <a16:creationId xmlns:a16="http://schemas.microsoft.com/office/drawing/2014/main" id="{F7DA63DA-756E-4E53-9C00-EC44ADE7DAC2}"/>
              </a:ext>
            </a:extLst>
          </p:cNvPr>
          <p:cNvSpPr>
            <a:spLocks noGrp="1"/>
          </p:cNvSpPr>
          <p:nvPr>
            <p:ph type="pic" sz="quarter" idx="13" hasCustomPrompt="1"/>
          </p:nvPr>
        </p:nvSpPr>
        <p:spPr>
          <a:xfrm>
            <a:off x="449323" y="579748"/>
            <a:ext cx="5646678" cy="5621027"/>
          </a:xfrm>
          <a:prstGeom prst="rect">
            <a:avLst/>
          </a:prstGeom>
          <a:solidFill>
            <a:schemeClr val="bg1"/>
          </a:solidFill>
        </p:spPr>
        <p:txBody>
          <a:bodyPr lIns="0" tIns="0" rIns="0" bIns="0" anchor="ctr">
            <a:noAutofit/>
          </a:bodyPr>
          <a:lstStyle>
            <a:lvl1pPr marL="0" indent="0" algn="ctr">
              <a:buFont typeface="Arial" panose="020B0604020202020204" pitchFamily="34" charset="0"/>
              <a:buNone/>
              <a:defRPr/>
            </a:lvl1pPr>
          </a:lstStyle>
          <a:p>
            <a:r>
              <a:rPr lang="en-US" dirty="0"/>
              <a:t>Click to add Picture</a:t>
            </a:r>
          </a:p>
        </p:txBody>
      </p:sp>
      <p:pic>
        <p:nvPicPr>
          <p:cNvPr id="20" name="Graphic 19">
            <a:extLst>
              <a:ext uri="{FF2B5EF4-FFF2-40B4-BE49-F238E27FC236}">
                <a16:creationId xmlns:a16="http://schemas.microsoft.com/office/drawing/2014/main" id="{4857BD17-46AE-41CD-AB6E-0F11758E72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7369" y="6460935"/>
            <a:ext cx="902777" cy="273392"/>
          </a:xfrm>
          <a:prstGeom prst="rect">
            <a:avLst/>
          </a:prstGeom>
        </p:spPr>
      </p:pic>
      <p:pic>
        <p:nvPicPr>
          <p:cNvPr id="21" name="Graphic 20">
            <a:extLst>
              <a:ext uri="{FF2B5EF4-FFF2-40B4-BE49-F238E27FC236}">
                <a16:creationId xmlns:a16="http://schemas.microsoft.com/office/drawing/2014/main" id="{52626C68-DA14-4DDA-83C7-DFB696800CBC}"/>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449321" y="6340927"/>
            <a:ext cx="11293358" cy="240015"/>
          </a:xfrm>
          <a:prstGeom prst="rect">
            <a:avLst/>
          </a:prstGeom>
        </p:spPr>
      </p:pic>
      <p:sp>
        <p:nvSpPr>
          <p:cNvPr id="23" name="TextBox 22">
            <a:extLst>
              <a:ext uri="{FF2B5EF4-FFF2-40B4-BE49-F238E27FC236}">
                <a16:creationId xmlns:a16="http://schemas.microsoft.com/office/drawing/2014/main" id="{4884B6F8-4857-4ABC-ABAB-CB3DA3152809}"/>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25" name="TextBox 24">
            <a:extLst>
              <a:ext uri="{FF2B5EF4-FFF2-40B4-BE49-F238E27FC236}">
                <a16:creationId xmlns:a16="http://schemas.microsoft.com/office/drawing/2014/main" id="{ACCCE039-7950-4377-8224-CDF1EBB91F6C}"/>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
        <p:nvSpPr>
          <p:cNvPr id="13" name="Text Placeholder 6">
            <a:extLst>
              <a:ext uri="{FF2B5EF4-FFF2-40B4-BE49-F238E27FC236}">
                <a16:creationId xmlns:a16="http://schemas.microsoft.com/office/drawing/2014/main" id="{61AF7C34-4557-4019-B63D-792E2BA3ED48}"/>
              </a:ext>
            </a:extLst>
          </p:cNvPr>
          <p:cNvSpPr>
            <a:spLocks noGrp="1"/>
          </p:cNvSpPr>
          <p:nvPr>
            <p:ph idx="42"/>
          </p:nvPr>
        </p:nvSpPr>
        <p:spPr>
          <a:xfrm>
            <a:off x="6456037" y="1776262"/>
            <a:ext cx="5286639" cy="4424513"/>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9FA16372-E09E-4FC0-A26B-67C05FDD789F}"/>
              </a:ext>
            </a:extLst>
          </p:cNvPr>
          <p:cNvSpPr>
            <a:spLocks noGrp="1"/>
          </p:cNvSpPr>
          <p:nvPr>
            <p:ph type="title" hasCustomPrompt="1"/>
          </p:nvPr>
        </p:nvSpPr>
        <p:spPr>
          <a:xfrm>
            <a:off x="6456040" y="582275"/>
            <a:ext cx="5286638" cy="849289"/>
          </a:xfrm>
        </p:spPr>
        <p:txBody>
          <a:bodyPr/>
          <a:lstStyle/>
          <a:p>
            <a:r>
              <a:rPr lang="en-US" dirty="0"/>
              <a:t>Click to add title</a:t>
            </a:r>
          </a:p>
        </p:txBody>
      </p:sp>
    </p:spTree>
    <p:extLst>
      <p:ext uri="{BB962C8B-B14F-4D97-AF65-F5344CB8AC3E}">
        <p14:creationId xmlns:p14="http://schemas.microsoft.com/office/powerpoint/2010/main" val="1918492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ight_Picture">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81EED8B9-D084-415B-AAE0-E1049377ABF0}"/>
              </a:ext>
            </a:extLst>
          </p:cNvPr>
          <p:cNvSpPr>
            <a:spLocks noGrp="1"/>
          </p:cNvSpPr>
          <p:nvPr>
            <p:ph type="pic" sz="quarter" idx="13" hasCustomPrompt="1"/>
          </p:nvPr>
        </p:nvSpPr>
        <p:spPr>
          <a:xfrm>
            <a:off x="8153400" y="-1"/>
            <a:ext cx="4038600" cy="6858000"/>
          </a:xfrm>
          <a:prstGeom prst="rect">
            <a:avLst/>
          </a:prstGeom>
          <a:solidFill>
            <a:schemeClr val="bg1"/>
          </a:solidFill>
        </p:spPr>
        <p:txBody>
          <a:bodyPr lIns="0" tIns="0" rIns="0" bIns="0" anchor="ctr">
            <a:noAutofit/>
          </a:bodyPr>
          <a:lstStyle>
            <a:lvl1pPr marL="0" indent="0" algn="ctr">
              <a:buFont typeface="Arial" panose="020B0604020202020204" pitchFamily="34" charset="0"/>
              <a:buNone/>
              <a:defRPr/>
            </a:lvl1pPr>
          </a:lstStyle>
          <a:p>
            <a:r>
              <a:rPr lang="en-US" dirty="0"/>
              <a:t>Click to add Picture</a:t>
            </a:r>
          </a:p>
        </p:txBody>
      </p:sp>
      <p:sp>
        <p:nvSpPr>
          <p:cNvPr id="14" name="Text Placeholder 3">
            <a:extLst>
              <a:ext uri="{FF2B5EF4-FFF2-40B4-BE49-F238E27FC236}">
                <a16:creationId xmlns:a16="http://schemas.microsoft.com/office/drawing/2014/main" id="{7052426A-398C-48F5-B3F2-0481DD19DFAC}"/>
              </a:ext>
            </a:extLst>
          </p:cNvPr>
          <p:cNvSpPr>
            <a:spLocks noGrp="1"/>
          </p:cNvSpPr>
          <p:nvPr>
            <p:ph type="body" sz="quarter" idx="26" hasCustomPrompt="1"/>
          </p:nvPr>
        </p:nvSpPr>
        <p:spPr>
          <a:xfrm>
            <a:off x="440695" y="1222606"/>
            <a:ext cx="7486619" cy="238720"/>
          </a:xfrm>
          <a:prstGeom prst="rect">
            <a:avLst/>
          </a:prstGeom>
        </p:spPr>
        <p:txBody>
          <a:bodyPr vert="horz" lIns="0" tIns="0" rIns="0" bIns="0" rtlCol="0">
            <a:noAutofit/>
          </a:bodyPr>
          <a:lstStyle>
            <a:lvl1pPr>
              <a:defRPr lang="en-IN" sz="1600" b="1" dirty="0">
                <a:latin typeface="+mn-lt"/>
                <a:ea typeface="Open Sans Semibold" panose="020B0706030804020204" pitchFamily="34" charset="0"/>
                <a:cs typeface="Open Sans Semibold" panose="020B0706030804020204" pitchFamily="34" charset="0"/>
              </a:defRPr>
            </a:lvl1pPr>
          </a:lstStyle>
          <a:p>
            <a:pPr lvl="0">
              <a:spcBef>
                <a:spcPts val="0"/>
              </a:spcBef>
            </a:pPr>
            <a:r>
              <a:rPr lang="en-US" dirty="0"/>
              <a:t>Click to add subtitle</a:t>
            </a:r>
            <a:endParaRPr lang="en-IN" dirty="0"/>
          </a:p>
        </p:txBody>
      </p:sp>
      <p:sp>
        <p:nvSpPr>
          <p:cNvPr id="16" name="Graphic 15">
            <a:extLst>
              <a:ext uri="{FF2B5EF4-FFF2-40B4-BE49-F238E27FC236}">
                <a16:creationId xmlns:a16="http://schemas.microsoft.com/office/drawing/2014/main" id="{96AE912C-E49A-46AA-BFE2-978447249C17}"/>
              </a:ext>
            </a:extLst>
          </p:cNvPr>
          <p:cNvSpPr/>
          <p:nvPr userDrawn="1"/>
        </p:nvSpPr>
        <p:spPr>
          <a:xfrm>
            <a:off x="449321" y="6347243"/>
            <a:ext cx="7494529" cy="226415"/>
          </a:xfrm>
          <a:custGeom>
            <a:avLst/>
            <a:gdLst>
              <a:gd name="connsiteX0" fmla="*/ 0 w 11296743"/>
              <a:gd name="connsiteY0" fmla="*/ 0 h 226415"/>
              <a:gd name="connsiteX1" fmla="*/ 885948 w 11296743"/>
              <a:gd name="connsiteY1" fmla="*/ 0 h 226415"/>
              <a:gd name="connsiteX2" fmla="*/ 889927 w 11296743"/>
              <a:gd name="connsiteY2" fmla="*/ 139 h 226415"/>
              <a:gd name="connsiteX3" fmla="*/ 895169 w 11296743"/>
              <a:gd name="connsiteY3" fmla="*/ 0 h 226415"/>
              <a:gd name="connsiteX4" fmla="*/ 1100206 w 11296743"/>
              <a:gd name="connsiteY4" fmla="*/ 130240 h 226415"/>
              <a:gd name="connsiteX5" fmla="*/ 1254965 w 11296743"/>
              <a:gd name="connsiteY5" fmla="*/ 226410 h 226415"/>
              <a:gd name="connsiteX6" fmla="*/ 11296744 w 11296743"/>
              <a:gd name="connsiteY6" fmla="*/ 226410 h 226415"/>
              <a:gd name="connsiteX0" fmla="*/ 0 w 11296744"/>
              <a:gd name="connsiteY0" fmla="*/ 0 h 226415"/>
              <a:gd name="connsiteX1" fmla="*/ 885948 w 11296744"/>
              <a:gd name="connsiteY1" fmla="*/ 0 h 226415"/>
              <a:gd name="connsiteX2" fmla="*/ 889927 w 11296744"/>
              <a:gd name="connsiteY2" fmla="*/ 139 h 226415"/>
              <a:gd name="connsiteX3" fmla="*/ 895169 w 11296744"/>
              <a:gd name="connsiteY3" fmla="*/ 0 h 226415"/>
              <a:gd name="connsiteX4" fmla="*/ 1100206 w 11296744"/>
              <a:gd name="connsiteY4" fmla="*/ 130240 h 226415"/>
              <a:gd name="connsiteX5" fmla="*/ 1254965 w 11296744"/>
              <a:gd name="connsiteY5" fmla="*/ 226410 h 226415"/>
              <a:gd name="connsiteX6" fmla="*/ 8666104 w 11296744"/>
              <a:gd name="connsiteY6" fmla="*/ 225007 h 226415"/>
              <a:gd name="connsiteX7" fmla="*/ 11296744 w 11296744"/>
              <a:gd name="connsiteY7" fmla="*/ 226410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7494529"/>
              <a:gd name="connsiteY0" fmla="*/ 0 h 226415"/>
              <a:gd name="connsiteX1" fmla="*/ 885948 w 7494529"/>
              <a:gd name="connsiteY1" fmla="*/ 0 h 226415"/>
              <a:gd name="connsiteX2" fmla="*/ 889927 w 7494529"/>
              <a:gd name="connsiteY2" fmla="*/ 139 h 226415"/>
              <a:gd name="connsiteX3" fmla="*/ 895169 w 7494529"/>
              <a:gd name="connsiteY3" fmla="*/ 0 h 226415"/>
              <a:gd name="connsiteX4" fmla="*/ 1100206 w 7494529"/>
              <a:gd name="connsiteY4" fmla="*/ 130240 h 226415"/>
              <a:gd name="connsiteX5" fmla="*/ 1254965 w 7494529"/>
              <a:gd name="connsiteY5" fmla="*/ 226410 h 226415"/>
              <a:gd name="connsiteX6" fmla="*/ 7494529 w 7494529"/>
              <a:gd name="connsiteY6" fmla="*/ 225007 h 2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4529" h="226415">
                <a:moveTo>
                  <a:pt x="0" y="0"/>
                </a:moveTo>
                <a:lnTo>
                  <a:pt x="885948" y="0"/>
                </a:lnTo>
                <a:cubicBezTo>
                  <a:pt x="887438" y="0"/>
                  <a:pt x="888739" y="0"/>
                  <a:pt x="889927" y="139"/>
                </a:cubicBezTo>
                <a:cubicBezTo>
                  <a:pt x="891670" y="139"/>
                  <a:pt x="893413" y="0"/>
                  <a:pt x="895169" y="0"/>
                </a:cubicBezTo>
                <a:cubicBezTo>
                  <a:pt x="982987" y="-16"/>
                  <a:pt x="1062896" y="50742"/>
                  <a:pt x="1100206" y="130240"/>
                </a:cubicBezTo>
                <a:cubicBezTo>
                  <a:pt x="1128872" y="189510"/>
                  <a:pt x="1189129" y="226954"/>
                  <a:pt x="1254965" y="226410"/>
                </a:cubicBezTo>
                <a:lnTo>
                  <a:pt x="7494529" y="225007"/>
                </a:lnTo>
              </a:path>
            </a:pathLst>
          </a:custGeom>
          <a:noFill/>
          <a:ln w="12625" cap="flat">
            <a:solidFill>
              <a:srgbClr val="D9D9D9"/>
            </a:solidFill>
            <a:prstDash val="solid"/>
            <a:miter/>
          </a:ln>
        </p:spPr>
        <p:txBody>
          <a:bodyPr rtlCol="0" anchor="ctr"/>
          <a:lstStyle/>
          <a:p>
            <a:endParaRPr lang="en-US"/>
          </a:p>
        </p:txBody>
      </p:sp>
      <p:pic>
        <p:nvPicPr>
          <p:cNvPr id="17" name="Graphic 16">
            <a:extLst>
              <a:ext uri="{FF2B5EF4-FFF2-40B4-BE49-F238E27FC236}">
                <a16:creationId xmlns:a16="http://schemas.microsoft.com/office/drawing/2014/main" id="{6C1914F3-6061-4DF1-9937-3D20235AFC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369" y="6460935"/>
            <a:ext cx="902777" cy="273392"/>
          </a:xfrm>
          <a:prstGeom prst="rect">
            <a:avLst/>
          </a:prstGeom>
        </p:spPr>
      </p:pic>
      <p:sp>
        <p:nvSpPr>
          <p:cNvPr id="9" name="Text Placeholder 6">
            <a:extLst>
              <a:ext uri="{FF2B5EF4-FFF2-40B4-BE49-F238E27FC236}">
                <a16:creationId xmlns:a16="http://schemas.microsoft.com/office/drawing/2014/main" id="{5E7A51F2-4709-47F1-8544-D8EF549DF7EB}"/>
              </a:ext>
            </a:extLst>
          </p:cNvPr>
          <p:cNvSpPr>
            <a:spLocks noGrp="1"/>
          </p:cNvSpPr>
          <p:nvPr>
            <p:ph idx="42"/>
          </p:nvPr>
        </p:nvSpPr>
        <p:spPr>
          <a:xfrm>
            <a:off x="439316" y="1515577"/>
            <a:ext cx="7488000" cy="4685197"/>
          </a:xfrm>
          <a:prstGeom prst="rect">
            <a:avLst/>
          </a:prstGeom>
        </p:spPr>
        <p:txBody>
          <a:bodyPr vert="horz" lIns="0" tIns="0" rIns="0" bIns="0" rtlCol="0">
            <a:noAutofit/>
          </a:bodyPr>
          <a:lstStyle>
            <a:lvl1pPr>
              <a:defRPr sz="1600">
                <a:solidFill>
                  <a:srgbClr val="4F4F4F"/>
                </a:solidFill>
              </a:defRPr>
            </a:lvl1pPr>
            <a:lvl3pPr>
              <a:defRPr sz="1200">
                <a:solidFill>
                  <a:srgbClr val="4F4F4F"/>
                </a:solidFill>
              </a:defRPr>
            </a:lvl3pPr>
            <a:lvl4pPr>
              <a:defRPr sz="1100">
                <a:solidFill>
                  <a:srgbClr val="4F4F4F"/>
                </a:solidFill>
              </a:defRPr>
            </a:lvl4pPr>
            <a:lvl5pPr>
              <a:defRPr sz="1050">
                <a:solidFill>
                  <a:srgbClr val="4F4F4F"/>
                </a:solidFill>
              </a:defRPr>
            </a:lvl5pPr>
            <a:lvl9pPr>
              <a:spcBef>
                <a:spcPts val="600"/>
              </a:spcBef>
              <a:defRPr sz="14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FC33B24-FFC4-430E-B816-CAE2BE77204D}"/>
              </a:ext>
            </a:extLst>
          </p:cNvPr>
          <p:cNvSpPr txBox="1"/>
          <p:nvPr userDrawn="1"/>
        </p:nvSpPr>
        <p:spPr>
          <a:xfrm>
            <a:off x="7568503"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1" name="TextBox 10">
            <a:extLst>
              <a:ext uri="{FF2B5EF4-FFF2-40B4-BE49-F238E27FC236}">
                <a16:creationId xmlns:a16="http://schemas.microsoft.com/office/drawing/2014/main" id="{79D17731-32F1-4BFD-9063-9C8631C53931}"/>
              </a:ext>
            </a:extLst>
          </p:cNvPr>
          <p:cNvSpPr txBox="1"/>
          <p:nvPr userDrawn="1"/>
        </p:nvSpPr>
        <p:spPr>
          <a:xfrm>
            <a:off x="7134225"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
        <p:nvSpPr>
          <p:cNvPr id="3" name="Title 2">
            <a:extLst>
              <a:ext uri="{FF2B5EF4-FFF2-40B4-BE49-F238E27FC236}">
                <a16:creationId xmlns:a16="http://schemas.microsoft.com/office/drawing/2014/main" id="{59AD7422-67B7-40AB-A6ED-AB8D48E2D7DB}"/>
              </a:ext>
            </a:extLst>
          </p:cNvPr>
          <p:cNvSpPr>
            <a:spLocks noGrp="1"/>
          </p:cNvSpPr>
          <p:nvPr>
            <p:ph type="title" hasCustomPrompt="1"/>
          </p:nvPr>
        </p:nvSpPr>
        <p:spPr>
          <a:xfrm>
            <a:off x="440695" y="306365"/>
            <a:ext cx="7486619" cy="849289"/>
          </a:xfrm>
        </p:spPr>
        <p:txBody>
          <a:bodyPr/>
          <a:lstStyle/>
          <a:p>
            <a:r>
              <a:rPr lang="en-US" dirty="0"/>
              <a:t>Click to add title</a:t>
            </a:r>
          </a:p>
        </p:txBody>
      </p:sp>
    </p:spTree>
    <p:extLst>
      <p:ext uri="{BB962C8B-B14F-4D97-AF65-F5344CB8AC3E}">
        <p14:creationId xmlns:p14="http://schemas.microsoft.com/office/powerpoint/2010/main" val="2131059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ight_Slim_Picture">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DD3348BD-9799-4204-9976-0CE749801F5D}"/>
              </a:ext>
            </a:extLst>
          </p:cNvPr>
          <p:cNvSpPr>
            <a:spLocks noGrp="1"/>
          </p:cNvSpPr>
          <p:nvPr>
            <p:ph type="pic" sz="quarter" idx="29" hasCustomPrompt="1"/>
          </p:nvPr>
        </p:nvSpPr>
        <p:spPr>
          <a:xfrm>
            <a:off x="9372600" y="0"/>
            <a:ext cx="2819400" cy="6858000"/>
          </a:xfrm>
          <a:prstGeom prst="rect">
            <a:avLst/>
          </a:prstGeom>
          <a:solidFill>
            <a:schemeClr val="bg1"/>
          </a:solidFill>
        </p:spPr>
        <p:txBody>
          <a:bodyPr lIns="0" tIns="0" rIns="0" bIns="0" anchor="ctr">
            <a:noAutofit/>
          </a:bodyPr>
          <a:lstStyle>
            <a:lvl1pPr marL="0" indent="0" algn="ctr">
              <a:buFont typeface="Arial" panose="020B0604020202020204" pitchFamily="34" charset="0"/>
              <a:buNone/>
              <a:defRPr/>
            </a:lvl1pPr>
          </a:lstStyle>
          <a:p>
            <a:r>
              <a:rPr lang="en-US" dirty="0"/>
              <a:t>Click to add Picture</a:t>
            </a:r>
          </a:p>
        </p:txBody>
      </p:sp>
      <p:sp>
        <p:nvSpPr>
          <p:cNvPr id="13" name="Freeform 4">
            <a:extLst>
              <a:ext uri="{FF2B5EF4-FFF2-40B4-BE49-F238E27FC236}">
                <a16:creationId xmlns:a16="http://schemas.microsoft.com/office/drawing/2014/main" id="{0B8CD21D-C8D4-4E93-AA89-9FBA634522DF}"/>
              </a:ext>
            </a:extLst>
          </p:cNvPr>
          <p:cNvSpPr/>
          <p:nvPr userDrawn="1"/>
        </p:nvSpPr>
        <p:spPr>
          <a:xfrm>
            <a:off x="423443" y="1225409"/>
            <a:ext cx="8712000" cy="565387"/>
          </a:xfrm>
          <a:custGeom>
            <a:avLst/>
            <a:gdLst/>
            <a:ahLst/>
            <a:cxnLst/>
            <a:rect l="l" t="t" r="r" b="b"/>
            <a:pathLst>
              <a:path w="5490196" h="363355">
                <a:moveTo>
                  <a:pt x="0" y="0"/>
                </a:moveTo>
                <a:lnTo>
                  <a:pt x="5490196" y="0"/>
                </a:lnTo>
                <a:lnTo>
                  <a:pt x="5490196" y="363355"/>
                </a:lnTo>
                <a:lnTo>
                  <a:pt x="0" y="363355"/>
                </a:lnTo>
                <a:close/>
              </a:path>
            </a:pathLst>
          </a:custGeom>
          <a:solidFill>
            <a:srgbClr val="1167A6"/>
          </a:solidFill>
        </p:spPr>
        <p:txBody>
          <a:bodyPr/>
          <a:lstStyle/>
          <a:p>
            <a:endParaRPr lang="en-US"/>
          </a:p>
        </p:txBody>
      </p:sp>
      <p:sp>
        <p:nvSpPr>
          <p:cNvPr id="14" name="Text Placeholder 3">
            <a:extLst>
              <a:ext uri="{FF2B5EF4-FFF2-40B4-BE49-F238E27FC236}">
                <a16:creationId xmlns:a16="http://schemas.microsoft.com/office/drawing/2014/main" id="{7052426A-398C-48F5-B3F2-0481DD19DFAC}"/>
              </a:ext>
            </a:extLst>
          </p:cNvPr>
          <p:cNvSpPr>
            <a:spLocks noGrp="1"/>
          </p:cNvSpPr>
          <p:nvPr>
            <p:ph type="body" sz="quarter" idx="26" hasCustomPrompt="1"/>
          </p:nvPr>
        </p:nvSpPr>
        <p:spPr>
          <a:xfrm>
            <a:off x="481763" y="1264973"/>
            <a:ext cx="8595360" cy="486258"/>
          </a:xfrm>
          <a:prstGeom prst="rect">
            <a:avLst/>
          </a:prstGeom>
        </p:spPr>
        <p:txBody>
          <a:bodyPr lIns="0" tIns="0" rIns="0" bIns="0" anchor="ctr"/>
          <a:lstStyle>
            <a:lvl1pPr>
              <a:spcBef>
                <a:spcPts val="0"/>
              </a:spcBef>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subtitle</a:t>
            </a:r>
            <a:endParaRPr lang="en-IN" dirty="0"/>
          </a:p>
        </p:txBody>
      </p:sp>
      <p:sp>
        <p:nvSpPr>
          <p:cNvPr id="11" name="Graphic 15">
            <a:extLst>
              <a:ext uri="{FF2B5EF4-FFF2-40B4-BE49-F238E27FC236}">
                <a16:creationId xmlns:a16="http://schemas.microsoft.com/office/drawing/2014/main" id="{A313B10E-991C-4E73-B535-4FC2F7A33E1C}"/>
              </a:ext>
            </a:extLst>
          </p:cNvPr>
          <p:cNvSpPr/>
          <p:nvPr userDrawn="1"/>
        </p:nvSpPr>
        <p:spPr>
          <a:xfrm>
            <a:off x="449322" y="6347243"/>
            <a:ext cx="8666104" cy="226415"/>
          </a:xfrm>
          <a:custGeom>
            <a:avLst/>
            <a:gdLst>
              <a:gd name="connsiteX0" fmla="*/ 0 w 11296743"/>
              <a:gd name="connsiteY0" fmla="*/ 0 h 226415"/>
              <a:gd name="connsiteX1" fmla="*/ 885948 w 11296743"/>
              <a:gd name="connsiteY1" fmla="*/ 0 h 226415"/>
              <a:gd name="connsiteX2" fmla="*/ 889927 w 11296743"/>
              <a:gd name="connsiteY2" fmla="*/ 139 h 226415"/>
              <a:gd name="connsiteX3" fmla="*/ 895169 w 11296743"/>
              <a:gd name="connsiteY3" fmla="*/ 0 h 226415"/>
              <a:gd name="connsiteX4" fmla="*/ 1100206 w 11296743"/>
              <a:gd name="connsiteY4" fmla="*/ 130240 h 226415"/>
              <a:gd name="connsiteX5" fmla="*/ 1254965 w 11296743"/>
              <a:gd name="connsiteY5" fmla="*/ 226410 h 226415"/>
              <a:gd name="connsiteX6" fmla="*/ 11296744 w 11296743"/>
              <a:gd name="connsiteY6" fmla="*/ 226410 h 226415"/>
              <a:gd name="connsiteX0" fmla="*/ 0 w 11296744"/>
              <a:gd name="connsiteY0" fmla="*/ 0 h 226415"/>
              <a:gd name="connsiteX1" fmla="*/ 885948 w 11296744"/>
              <a:gd name="connsiteY1" fmla="*/ 0 h 226415"/>
              <a:gd name="connsiteX2" fmla="*/ 889927 w 11296744"/>
              <a:gd name="connsiteY2" fmla="*/ 139 h 226415"/>
              <a:gd name="connsiteX3" fmla="*/ 895169 w 11296744"/>
              <a:gd name="connsiteY3" fmla="*/ 0 h 226415"/>
              <a:gd name="connsiteX4" fmla="*/ 1100206 w 11296744"/>
              <a:gd name="connsiteY4" fmla="*/ 130240 h 226415"/>
              <a:gd name="connsiteX5" fmla="*/ 1254965 w 11296744"/>
              <a:gd name="connsiteY5" fmla="*/ 226410 h 226415"/>
              <a:gd name="connsiteX6" fmla="*/ 8666104 w 11296744"/>
              <a:gd name="connsiteY6" fmla="*/ 225007 h 226415"/>
              <a:gd name="connsiteX7" fmla="*/ 11296744 w 11296744"/>
              <a:gd name="connsiteY7" fmla="*/ 226410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6104" h="226415">
                <a:moveTo>
                  <a:pt x="0" y="0"/>
                </a:moveTo>
                <a:lnTo>
                  <a:pt x="885948" y="0"/>
                </a:lnTo>
                <a:cubicBezTo>
                  <a:pt x="887438" y="0"/>
                  <a:pt x="888739" y="0"/>
                  <a:pt x="889927" y="139"/>
                </a:cubicBezTo>
                <a:cubicBezTo>
                  <a:pt x="891670" y="139"/>
                  <a:pt x="893413" y="0"/>
                  <a:pt x="895169" y="0"/>
                </a:cubicBezTo>
                <a:cubicBezTo>
                  <a:pt x="982987" y="-16"/>
                  <a:pt x="1062896" y="50742"/>
                  <a:pt x="1100206" y="130240"/>
                </a:cubicBezTo>
                <a:cubicBezTo>
                  <a:pt x="1128872" y="189510"/>
                  <a:pt x="1189129" y="226954"/>
                  <a:pt x="1254965" y="226410"/>
                </a:cubicBezTo>
                <a:lnTo>
                  <a:pt x="8666104" y="225007"/>
                </a:lnTo>
              </a:path>
            </a:pathLst>
          </a:custGeom>
          <a:noFill/>
          <a:ln w="12625" cap="flat">
            <a:solidFill>
              <a:srgbClr val="D9D9D9"/>
            </a:solidFill>
            <a:prstDash val="solid"/>
            <a:miter/>
          </a:ln>
        </p:spPr>
        <p:txBody>
          <a:bodyPr rtlCol="0" anchor="ctr"/>
          <a:lstStyle/>
          <a:p>
            <a:endParaRPr lang="en-US"/>
          </a:p>
        </p:txBody>
      </p:sp>
      <p:pic>
        <p:nvPicPr>
          <p:cNvPr id="15" name="Graphic 14">
            <a:extLst>
              <a:ext uri="{FF2B5EF4-FFF2-40B4-BE49-F238E27FC236}">
                <a16:creationId xmlns:a16="http://schemas.microsoft.com/office/drawing/2014/main" id="{3B31F478-1AD4-48E1-9D5F-1A6F4F4E57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369" y="6460935"/>
            <a:ext cx="902777" cy="273392"/>
          </a:xfrm>
          <a:prstGeom prst="rect">
            <a:avLst/>
          </a:prstGeom>
        </p:spPr>
      </p:pic>
      <p:sp>
        <p:nvSpPr>
          <p:cNvPr id="10" name="Text Placeholder 6">
            <a:extLst>
              <a:ext uri="{FF2B5EF4-FFF2-40B4-BE49-F238E27FC236}">
                <a16:creationId xmlns:a16="http://schemas.microsoft.com/office/drawing/2014/main" id="{DFBE0683-AAC4-42D6-8229-FE4CAEC89116}"/>
              </a:ext>
            </a:extLst>
          </p:cNvPr>
          <p:cNvSpPr>
            <a:spLocks noGrp="1"/>
          </p:cNvSpPr>
          <p:nvPr>
            <p:ph idx="42"/>
          </p:nvPr>
        </p:nvSpPr>
        <p:spPr>
          <a:xfrm>
            <a:off x="439313" y="1847850"/>
            <a:ext cx="8712000" cy="4349223"/>
          </a:xfrm>
          <a:prstGeom prst="rect">
            <a:avLst/>
          </a:prstGeom>
        </p:spPr>
        <p:txBody>
          <a:bodyPr vert="horz" lIns="0" tIns="0" rIns="0" bIns="0" rtlCol="0">
            <a:noAutofit/>
          </a:bodyPr>
          <a:lstStyle>
            <a:lvl1pPr>
              <a:defRPr sz="1600"/>
            </a:lvl1pPr>
            <a:lvl3pPr>
              <a:defRPr sz="1200"/>
            </a:lvl3pPr>
            <a:lvl4pPr>
              <a:defRPr sz="1100"/>
            </a:lvl4pPr>
            <a:lvl5pPr>
              <a:defRPr sz="1050"/>
            </a:lvl5pPr>
            <a:lvl9pPr>
              <a:spcBef>
                <a:spcPts val="600"/>
              </a:spcBef>
              <a:defRPr sz="1400"/>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FC4BE04E-79ED-4B62-AEFE-F1E3DF813876}"/>
              </a:ext>
            </a:extLst>
          </p:cNvPr>
          <p:cNvSpPr txBox="1"/>
          <p:nvPr userDrawn="1"/>
        </p:nvSpPr>
        <p:spPr>
          <a:xfrm>
            <a:off x="8759128"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6" name="TextBox 15">
            <a:extLst>
              <a:ext uri="{FF2B5EF4-FFF2-40B4-BE49-F238E27FC236}">
                <a16:creationId xmlns:a16="http://schemas.microsoft.com/office/drawing/2014/main" id="{379255DA-98A0-4C52-8B17-0B0F6912BE2F}"/>
              </a:ext>
            </a:extLst>
          </p:cNvPr>
          <p:cNvSpPr txBox="1"/>
          <p:nvPr userDrawn="1"/>
        </p:nvSpPr>
        <p:spPr>
          <a:xfrm>
            <a:off x="8324850"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
        <p:nvSpPr>
          <p:cNvPr id="3" name="Title 2">
            <a:extLst>
              <a:ext uri="{FF2B5EF4-FFF2-40B4-BE49-F238E27FC236}">
                <a16:creationId xmlns:a16="http://schemas.microsoft.com/office/drawing/2014/main" id="{448070C6-ED05-41AB-A4B3-372748E0EF22}"/>
              </a:ext>
            </a:extLst>
          </p:cNvPr>
          <p:cNvSpPr>
            <a:spLocks noGrp="1"/>
          </p:cNvSpPr>
          <p:nvPr>
            <p:ph type="title" hasCustomPrompt="1"/>
          </p:nvPr>
        </p:nvSpPr>
        <p:spPr>
          <a:xfrm>
            <a:off x="440695" y="304800"/>
            <a:ext cx="8712000" cy="849289"/>
          </a:xfrm>
        </p:spPr>
        <p:txBody>
          <a:bodyPr/>
          <a:lstStyle/>
          <a:p>
            <a:r>
              <a:rPr lang="en-US" dirty="0"/>
              <a:t>Click to add title</a:t>
            </a:r>
          </a:p>
        </p:txBody>
      </p:sp>
    </p:spTree>
    <p:extLst>
      <p:ext uri="{BB962C8B-B14F-4D97-AF65-F5344CB8AC3E}">
        <p14:creationId xmlns:p14="http://schemas.microsoft.com/office/powerpoint/2010/main" val="5127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ontact Inform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B3BCE2-AB98-4D68-872C-51D0A7401EFB}"/>
              </a:ext>
            </a:extLst>
          </p:cNvPr>
          <p:cNvPicPr>
            <a:picLocks noChangeAspect="1"/>
          </p:cNvPicPr>
          <p:nvPr userDrawn="1"/>
        </p:nvPicPr>
        <p:blipFill>
          <a:blip r:embed="rId2"/>
          <a:src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17C21A44-446E-47A9-B8F4-6BC3979A80F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06" y="0"/>
            <a:ext cx="3810000" cy="6858000"/>
          </a:xfrm>
          <a:prstGeom prst="rect">
            <a:avLst/>
          </a:prstGeom>
        </p:spPr>
      </p:pic>
      <p:sp>
        <p:nvSpPr>
          <p:cNvPr id="7" name="Text Placeholder 6">
            <a:extLst>
              <a:ext uri="{FF2B5EF4-FFF2-40B4-BE49-F238E27FC236}">
                <a16:creationId xmlns:a16="http://schemas.microsoft.com/office/drawing/2014/main" id="{766F2A7C-21D5-4018-8EF1-FE9BF7ACA9E7}"/>
              </a:ext>
            </a:extLst>
          </p:cNvPr>
          <p:cNvSpPr>
            <a:spLocks noGrp="1"/>
          </p:cNvSpPr>
          <p:nvPr>
            <p:ph type="body" sz="quarter" idx="12" hasCustomPrompt="1"/>
          </p:nvPr>
        </p:nvSpPr>
        <p:spPr>
          <a:xfrm>
            <a:off x="152400" y="5871853"/>
            <a:ext cx="3096368" cy="300347"/>
          </a:xfrm>
          <a:prstGeom prst="rect">
            <a:avLst/>
          </a:prstGeom>
        </p:spPr>
        <p:txBody>
          <a:bodyPr>
            <a:noAutofit/>
          </a:bodyPr>
          <a:lstStyle>
            <a:lvl1pPr marL="0" indent="0" algn="r" defTabSz="457200" rtl="0" eaLnBrk="1" latinLnBrk="0" hangingPunct="1">
              <a:lnSpc>
                <a:spcPct val="100000"/>
              </a:lnSpc>
              <a:spcBef>
                <a:spcPts val="0"/>
              </a:spcBef>
              <a:spcAft>
                <a:spcPts val="0"/>
              </a:spcAft>
              <a:buClr>
                <a:schemeClr val="tx2"/>
              </a:buClr>
              <a:buFont typeface="Arial" panose="020B0604020202020204" pitchFamily="34" charset="0"/>
              <a:buNone/>
              <a:defRPr lang="en-US" sz="1800" i="0" kern="1200" dirty="0" smtClean="0">
                <a:solidFill>
                  <a:srgbClr val="FFFFF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File #</a:t>
            </a:r>
          </a:p>
        </p:txBody>
      </p:sp>
      <p:sp>
        <p:nvSpPr>
          <p:cNvPr id="5" name="Text Placeholder 4">
            <a:extLst>
              <a:ext uri="{FF2B5EF4-FFF2-40B4-BE49-F238E27FC236}">
                <a16:creationId xmlns:a16="http://schemas.microsoft.com/office/drawing/2014/main" id="{52894D37-E7D5-4925-9877-D765B5C6018C}"/>
              </a:ext>
            </a:extLst>
          </p:cNvPr>
          <p:cNvSpPr>
            <a:spLocks noGrp="1"/>
          </p:cNvSpPr>
          <p:nvPr>
            <p:ph type="body" sz="quarter" idx="13" hasCustomPrompt="1"/>
          </p:nvPr>
        </p:nvSpPr>
        <p:spPr>
          <a:xfrm>
            <a:off x="4349519" y="2362200"/>
            <a:ext cx="7502152" cy="362022"/>
          </a:xfrm>
          <a:prstGeom prst="rect">
            <a:avLst/>
          </a:prstGeom>
        </p:spPr>
        <p:txBody>
          <a:bodyPr anchor="ctr"/>
          <a:lstStyle>
            <a:lvl1pPr>
              <a:spcBef>
                <a:spcPts val="0"/>
              </a:spcBef>
              <a:defRPr sz="2800">
                <a:solidFill>
                  <a:schemeClr val="bg1"/>
                </a:solidFill>
                <a:latin typeface="Open Sans 2" panose="020B0604020202020204" charset="0"/>
                <a:cs typeface="Open Sans 2" panose="020B0604020202020204" charset="0"/>
              </a:defRPr>
            </a:lvl1pPr>
          </a:lstStyle>
          <a:p>
            <a:pPr lvl="0"/>
            <a:r>
              <a:rPr lang="en-US" dirty="0"/>
              <a:t>For Additional Information</a:t>
            </a:r>
          </a:p>
        </p:txBody>
      </p:sp>
      <p:sp>
        <p:nvSpPr>
          <p:cNvPr id="10" name="Footer Placeholder 4">
            <a:extLst>
              <a:ext uri="{FF2B5EF4-FFF2-40B4-BE49-F238E27FC236}">
                <a16:creationId xmlns:a16="http://schemas.microsoft.com/office/drawing/2014/main" id="{D9E3B457-BA86-471E-8179-F818AD1732A6}"/>
              </a:ext>
            </a:extLst>
          </p:cNvPr>
          <p:cNvSpPr txBox="1">
            <a:spLocks/>
          </p:cNvSpPr>
          <p:nvPr userDrawn="1"/>
        </p:nvSpPr>
        <p:spPr>
          <a:xfrm>
            <a:off x="11103773" y="6600312"/>
            <a:ext cx="533133" cy="213066"/>
          </a:xfrm>
          <a:prstGeom prst="rect">
            <a:avLst/>
          </a:prstGeom>
        </p:spPr>
        <p:txBody>
          <a:bodyPr vert="horz" lIns="0" tIns="0" rIns="72000" bIns="0" rtlCol="0" anchor="ctr"/>
          <a:lstStyle>
            <a:defPPr>
              <a:defRPr lang="en-US"/>
            </a:defPPr>
            <a:lvl1pPr marL="0" algn="r" defTabSz="457200" rtl="0" eaLnBrk="1" latinLnBrk="0" hangingPunct="1">
              <a:defRPr sz="8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IDC</a:t>
            </a:r>
          </a:p>
        </p:txBody>
      </p:sp>
      <p:pic>
        <p:nvPicPr>
          <p:cNvPr id="9" name="Graphic 8">
            <a:extLst>
              <a:ext uri="{FF2B5EF4-FFF2-40B4-BE49-F238E27FC236}">
                <a16:creationId xmlns:a16="http://schemas.microsoft.com/office/drawing/2014/main" id="{54DA32B0-29BC-4939-B265-258E4FE64E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85800" y="2924463"/>
            <a:ext cx="1600200" cy="484596"/>
          </a:xfrm>
          <a:prstGeom prst="rect">
            <a:avLst/>
          </a:prstGeom>
        </p:spPr>
      </p:pic>
      <p:sp>
        <p:nvSpPr>
          <p:cNvPr id="11" name="Text Placeholder 4">
            <a:extLst>
              <a:ext uri="{FF2B5EF4-FFF2-40B4-BE49-F238E27FC236}">
                <a16:creationId xmlns:a16="http://schemas.microsoft.com/office/drawing/2014/main" id="{31B9F17E-6793-46B9-BDC6-62DF45B79DCF}"/>
              </a:ext>
            </a:extLst>
          </p:cNvPr>
          <p:cNvSpPr>
            <a:spLocks noGrp="1"/>
          </p:cNvSpPr>
          <p:nvPr>
            <p:ph type="body" sz="quarter" idx="14" hasCustomPrompt="1"/>
          </p:nvPr>
        </p:nvSpPr>
        <p:spPr>
          <a:xfrm>
            <a:off x="4349519" y="2895600"/>
            <a:ext cx="7502152" cy="1143000"/>
          </a:xfrm>
          <a:prstGeom prst="rect">
            <a:avLst/>
          </a:prstGeom>
        </p:spPr>
        <p:txBody>
          <a:bodyPr anchor="t"/>
          <a:lstStyle>
            <a:lvl1pPr>
              <a:spcBef>
                <a:spcPts val="0"/>
              </a:spcBef>
              <a:defRPr sz="1600">
                <a:solidFill>
                  <a:schemeClr val="bg1"/>
                </a:solidFill>
                <a:latin typeface="Open Sans 2" panose="020B0604020202020204" charset="0"/>
                <a:cs typeface="Open Sans 2" panose="020B0604020202020204" charset="0"/>
              </a:defRPr>
            </a:lvl1pPr>
          </a:lstStyle>
          <a:p>
            <a:pPr lvl="0"/>
            <a:r>
              <a:rPr lang="en-US" dirty="0"/>
              <a:t>Name</a:t>
            </a:r>
            <a:br>
              <a:rPr lang="en-US" dirty="0"/>
            </a:br>
            <a:r>
              <a:rPr lang="en-US" dirty="0"/>
              <a:t>Email</a:t>
            </a:r>
            <a:br>
              <a:rPr lang="en-US" dirty="0"/>
            </a:br>
            <a:r>
              <a:rPr lang="en-US" dirty="0"/>
              <a:t>Phone</a:t>
            </a:r>
            <a:br>
              <a:rPr lang="en-US" dirty="0"/>
            </a:br>
            <a:r>
              <a:rPr lang="en-US" dirty="0"/>
              <a:t>Twitter</a:t>
            </a:r>
          </a:p>
        </p:txBody>
      </p:sp>
    </p:spTree>
    <p:extLst>
      <p:ext uri="{BB962C8B-B14F-4D97-AF65-F5344CB8AC3E}">
        <p14:creationId xmlns:p14="http://schemas.microsoft.com/office/powerpoint/2010/main" val="1529277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Contact Inform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B3BCE2-AB98-4D68-872C-51D0A7401EFB}"/>
              </a:ext>
            </a:extLst>
          </p:cNvPr>
          <p:cNvPicPr>
            <a:picLocks noChangeAspect="1"/>
          </p:cNvPicPr>
          <p:nvPr userDrawn="1"/>
        </p:nvPicPr>
        <p:blipFill>
          <a:blip r:embed="rId2"/>
          <a:src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17C21A44-446E-47A9-B8F4-6BC3979A80F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06" y="0"/>
            <a:ext cx="3810000" cy="6858000"/>
          </a:xfrm>
          <a:prstGeom prst="rect">
            <a:avLst/>
          </a:prstGeom>
        </p:spPr>
      </p:pic>
      <p:sp>
        <p:nvSpPr>
          <p:cNvPr id="7" name="Text Placeholder 6">
            <a:extLst>
              <a:ext uri="{FF2B5EF4-FFF2-40B4-BE49-F238E27FC236}">
                <a16:creationId xmlns:a16="http://schemas.microsoft.com/office/drawing/2014/main" id="{766F2A7C-21D5-4018-8EF1-FE9BF7ACA9E7}"/>
              </a:ext>
            </a:extLst>
          </p:cNvPr>
          <p:cNvSpPr>
            <a:spLocks noGrp="1"/>
          </p:cNvSpPr>
          <p:nvPr>
            <p:ph type="body" sz="quarter" idx="12" hasCustomPrompt="1"/>
          </p:nvPr>
        </p:nvSpPr>
        <p:spPr>
          <a:xfrm>
            <a:off x="152400" y="5871853"/>
            <a:ext cx="3096368" cy="300347"/>
          </a:xfrm>
          <a:prstGeom prst="rect">
            <a:avLst/>
          </a:prstGeom>
        </p:spPr>
        <p:txBody>
          <a:bodyPr>
            <a:noAutofit/>
          </a:bodyPr>
          <a:lstStyle>
            <a:lvl1pPr marL="0" indent="0" algn="r" defTabSz="457200" rtl="0" eaLnBrk="1" latinLnBrk="0" hangingPunct="1">
              <a:lnSpc>
                <a:spcPct val="100000"/>
              </a:lnSpc>
              <a:spcBef>
                <a:spcPts val="0"/>
              </a:spcBef>
              <a:spcAft>
                <a:spcPts val="0"/>
              </a:spcAft>
              <a:buClr>
                <a:schemeClr val="tx2"/>
              </a:buClr>
              <a:buFont typeface="Arial" panose="020B0604020202020204" pitchFamily="34" charset="0"/>
              <a:buNone/>
              <a:defRPr lang="en-US" sz="1800" i="0" kern="1200" dirty="0" smtClean="0">
                <a:solidFill>
                  <a:srgbClr val="FFFFF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File #</a:t>
            </a:r>
          </a:p>
        </p:txBody>
      </p:sp>
      <p:sp>
        <p:nvSpPr>
          <p:cNvPr id="5" name="Text Placeholder 4">
            <a:extLst>
              <a:ext uri="{FF2B5EF4-FFF2-40B4-BE49-F238E27FC236}">
                <a16:creationId xmlns:a16="http://schemas.microsoft.com/office/drawing/2014/main" id="{52894D37-E7D5-4925-9877-D765B5C6018C}"/>
              </a:ext>
            </a:extLst>
          </p:cNvPr>
          <p:cNvSpPr>
            <a:spLocks noGrp="1"/>
          </p:cNvSpPr>
          <p:nvPr>
            <p:ph type="body" sz="quarter" idx="13" hasCustomPrompt="1"/>
          </p:nvPr>
        </p:nvSpPr>
        <p:spPr>
          <a:xfrm>
            <a:off x="4349519" y="2362200"/>
            <a:ext cx="7502152" cy="362022"/>
          </a:xfrm>
          <a:prstGeom prst="rect">
            <a:avLst/>
          </a:prstGeom>
        </p:spPr>
        <p:txBody>
          <a:bodyPr anchor="ctr"/>
          <a:lstStyle>
            <a:lvl1pPr>
              <a:spcBef>
                <a:spcPts val="0"/>
              </a:spcBef>
              <a:defRPr sz="2800">
                <a:solidFill>
                  <a:schemeClr val="bg1"/>
                </a:solidFill>
                <a:latin typeface="Open Sans 2" panose="020B0604020202020204" charset="0"/>
                <a:cs typeface="Open Sans 2" panose="020B0604020202020204" charset="0"/>
              </a:defRPr>
            </a:lvl1pPr>
          </a:lstStyle>
          <a:p>
            <a:pPr lvl="0"/>
            <a:r>
              <a:rPr lang="en-US" dirty="0"/>
              <a:t>For Additional Information</a:t>
            </a:r>
          </a:p>
        </p:txBody>
      </p:sp>
      <p:sp>
        <p:nvSpPr>
          <p:cNvPr id="10" name="Footer Placeholder 4">
            <a:extLst>
              <a:ext uri="{FF2B5EF4-FFF2-40B4-BE49-F238E27FC236}">
                <a16:creationId xmlns:a16="http://schemas.microsoft.com/office/drawing/2014/main" id="{D9E3B457-BA86-471E-8179-F818AD1732A6}"/>
              </a:ext>
            </a:extLst>
          </p:cNvPr>
          <p:cNvSpPr txBox="1">
            <a:spLocks/>
          </p:cNvSpPr>
          <p:nvPr userDrawn="1"/>
        </p:nvSpPr>
        <p:spPr>
          <a:xfrm>
            <a:off x="11103773" y="6600312"/>
            <a:ext cx="533133" cy="213066"/>
          </a:xfrm>
          <a:prstGeom prst="rect">
            <a:avLst/>
          </a:prstGeom>
        </p:spPr>
        <p:txBody>
          <a:bodyPr vert="horz" lIns="0" tIns="0" rIns="72000" bIns="0" rtlCol="0" anchor="ctr"/>
          <a:lstStyle>
            <a:defPPr>
              <a:defRPr lang="en-US"/>
            </a:defPPr>
            <a:lvl1pPr marL="0" algn="r" defTabSz="457200" rtl="0" eaLnBrk="1" latinLnBrk="0" hangingPunct="1">
              <a:defRPr sz="8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IDC</a:t>
            </a:r>
          </a:p>
        </p:txBody>
      </p:sp>
      <p:pic>
        <p:nvPicPr>
          <p:cNvPr id="9" name="Graphic 8">
            <a:extLst>
              <a:ext uri="{FF2B5EF4-FFF2-40B4-BE49-F238E27FC236}">
                <a16:creationId xmlns:a16="http://schemas.microsoft.com/office/drawing/2014/main" id="{54DA32B0-29BC-4939-B265-258E4FE64E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85800" y="2924463"/>
            <a:ext cx="1600200" cy="484596"/>
          </a:xfrm>
          <a:prstGeom prst="rect">
            <a:avLst/>
          </a:prstGeom>
        </p:spPr>
      </p:pic>
      <p:sp>
        <p:nvSpPr>
          <p:cNvPr id="11" name="Text Placeholder 4">
            <a:extLst>
              <a:ext uri="{FF2B5EF4-FFF2-40B4-BE49-F238E27FC236}">
                <a16:creationId xmlns:a16="http://schemas.microsoft.com/office/drawing/2014/main" id="{31B9F17E-6793-46B9-BDC6-62DF45B79DCF}"/>
              </a:ext>
            </a:extLst>
          </p:cNvPr>
          <p:cNvSpPr>
            <a:spLocks noGrp="1"/>
          </p:cNvSpPr>
          <p:nvPr>
            <p:ph type="body" sz="quarter" idx="14" hasCustomPrompt="1"/>
          </p:nvPr>
        </p:nvSpPr>
        <p:spPr>
          <a:xfrm>
            <a:off x="4349519" y="2895600"/>
            <a:ext cx="7502152" cy="1143000"/>
          </a:xfrm>
          <a:prstGeom prst="rect">
            <a:avLst/>
          </a:prstGeom>
        </p:spPr>
        <p:txBody>
          <a:bodyPr anchor="t"/>
          <a:lstStyle>
            <a:lvl1pPr>
              <a:spcBef>
                <a:spcPts val="0"/>
              </a:spcBef>
              <a:defRPr sz="1600">
                <a:solidFill>
                  <a:schemeClr val="bg1"/>
                </a:solidFill>
                <a:latin typeface="Open Sans 2" panose="020B0604020202020204" charset="0"/>
                <a:cs typeface="Open Sans 2" panose="020B0604020202020204" charset="0"/>
              </a:defRPr>
            </a:lvl1pPr>
          </a:lstStyle>
          <a:p>
            <a:pPr lvl="0"/>
            <a:r>
              <a:rPr lang="en-US" dirty="0"/>
              <a:t>Name</a:t>
            </a:r>
            <a:br>
              <a:rPr lang="en-US" dirty="0"/>
            </a:br>
            <a:r>
              <a:rPr lang="en-US" dirty="0"/>
              <a:t>Email</a:t>
            </a:r>
            <a:br>
              <a:rPr lang="en-US" dirty="0"/>
            </a:br>
            <a:r>
              <a:rPr lang="en-US" dirty="0"/>
              <a:t>Phone</a:t>
            </a:r>
            <a:br>
              <a:rPr lang="en-US" dirty="0"/>
            </a:br>
            <a:r>
              <a:rPr lang="en-US" dirty="0"/>
              <a:t>Twitter</a:t>
            </a:r>
          </a:p>
        </p:txBody>
      </p:sp>
      <p:grpSp>
        <p:nvGrpSpPr>
          <p:cNvPr id="13" name="Group 12">
            <a:extLst>
              <a:ext uri="{FF2B5EF4-FFF2-40B4-BE49-F238E27FC236}">
                <a16:creationId xmlns:a16="http://schemas.microsoft.com/office/drawing/2014/main" id="{01F8BD3C-9B7F-473C-B5B5-79AEE7A29208}"/>
              </a:ext>
            </a:extLst>
          </p:cNvPr>
          <p:cNvGrpSpPr/>
          <p:nvPr userDrawn="1"/>
        </p:nvGrpSpPr>
        <p:grpSpPr>
          <a:xfrm>
            <a:off x="5725191" y="5789721"/>
            <a:ext cx="2352009" cy="401457"/>
            <a:chOff x="4349519" y="5386404"/>
            <a:chExt cx="2352009" cy="401457"/>
          </a:xfrm>
        </p:grpSpPr>
        <p:sp>
          <p:nvSpPr>
            <p:cNvPr id="14" name="TextBox 13">
              <a:extLst>
                <a:ext uri="{FF2B5EF4-FFF2-40B4-BE49-F238E27FC236}">
                  <a16:creationId xmlns:a16="http://schemas.microsoft.com/office/drawing/2014/main" id="{BC840AE5-7C7D-45C2-8E9F-63A1F9611AE5}"/>
                </a:ext>
              </a:extLst>
            </p:cNvPr>
            <p:cNvSpPr txBox="1"/>
            <p:nvPr/>
          </p:nvSpPr>
          <p:spPr>
            <a:xfrm>
              <a:off x="4780809" y="5448633"/>
              <a:ext cx="1920719" cy="261610"/>
            </a:xfrm>
            <a:prstGeom prst="rect">
              <a:avLst/>
            </a:prstGeom>
          </p:spPr>
          <p:txBody>
            <a:bodyPr wrap="none" rtlCol="0">
              <a:spAutoFit/>
            </a:bodyPr>
            <a:lstStyle/>
            <a:p>
              <a:pPr algn="l"/>
              <a:r>
                <a:rPr lang="en-US" sz="1100" dirty="0">
                  <a:solidFill>
                    <a:schemeClr val="bg1"/>
                  </a:solidFill>
                </a:rPr>
                <a:t>linkedin.com/company/</a:t>
              </a:r>
              <a:r>
                <a:rPr lang="en-US" sz="1100" dirty="0" err="1">
                  <a:solidFill>
                    <a:schemeClr val="bg1"/>
                  </a:solidFill>
                </a:rPr>
                <a:t>idc</a:t>
              </a:r>
              <a:endParaRPr lang="en-US" sz="1100" dirty="0">
                <a:solidFill>
                  <a:schemeClr val="bg1"/>
                </a:solidFill>
              </a:endParaRPr>
            </a:p>
          </p:txBody>
        </p:sp>
        <p:pic>
          <p:nvPicPr>
            <p:cNvPr id="15" name="Graphic 14">
              <a:extLst>
                <a:ext uri="{FF2B5EF4-FFF2-40B4-BE49-F238E27FC236}">
                  <a16:creationId xmlns:a16="http://schemas.microsoft.com/office/drawing/2014/main" id="{95776042-5B32-496F-AE1A-EB218508C2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49519" y="5386404"/>
              <a:ext cx="401457" cy="401457"/>
            </a:xfrm>
            <a:prstGeom prst="rect">
              <a:avLst/>
            </a:prstGeom>
          </p:spPr>
        </p:pic>
      </p:grpSp>
      <p:grpSp>
        <p:nvGrpSpPr>
          <p:cNvPr id="16" name="Group 15">
            <a:extLst>
              <a:ext uri="{FF2B5EF4-FFF2-40B4-BE49-F238E27FC236}">
                <a16:creationId xmlns:a16="http://schemas.microsoft.com/office/drawing/2014/main" id="{6CF09A17-D50B-4943-9D36-50F09706BB60}"/>
              </a:ext>
            </a:extLst>
          </p:cNvPr>
          <p:cNvGrpSpPr/>
          <p:nvPr userDrawn="1"/>
        </p:nvGrpSpPr>
        <p:grpSpPr>
          <a:xfrm>
            <a:off x="10211641" y="5789721"/>
            <a:ext cx="1513638" cy="401457"/>
            <a:chOff x="4349519" y="4264289"/>
            <a:chExt cx="1513638" cy="401457"/>
          </a:xfrm>
        </p:grpSpPr>
        <p:sp>
          <p:nvSpPr>
            <p:cNvPr id="17" name="TextBox 16">
              <a:extLst>
                <a:ext uri="{FF2B5EF4-FFF2-40B4-BE49-F238E27FC236}">
                  <a16:creationId xmlns:a16="http://schemas.microsoft.com/office/drawing/2014/main" id="{33624CE1-C1E8-4EA0-9707-4F46F2E2FCF9}"/>
                </a:ext>
              </a:extLst>
            </p:cNvPr>
            <p:cNvSpPr txBox="1"/>
            <p:nvPr/>
          </p:nvSpPr>
          <p:spPr>
            <a:xfrm>
              <a:off x="4780809" y="4326518"/>
              <a:ext cx="1082348" cy="261610"/>
            </a:xfrm>
            <a:prstGeom prst="rect">
              <a:avLst/>
            </a:prstGeom>
          </p:spPr>
          <p:txBody>
            <a:bodyPr wrap="none" rtlCol="0">
              <a:spAutoFit/>
            </a:bodyPr>
            <a:lstStyle/>
            <a:p>
              <a:pPr algn="l"/>
              <a:r>
                <a:rPr lang="en-US" sz="1100" dirty="0">
                  <a:solidFill>
                    <a:schemeClr val="bg1"/>
                  </a:solidFill>
                </a:rPr>
                <a:t>blogs.idc.com</a:t>
              </a:r>
            </a:p>
          </p:txBody>
        </p:sp>
        <p:pic>
          <p:nvPicPr>
            <p:cNvPr id="18" name="Graphic 17">
              <a:extLst>
                <a:ext uri="{FF2B5EF4-FFF2-40B4-BE49-F238E27FC236}">
                  <a16:creationId xmlns:a16="http://schemas.microsoft.com/office/drawing/2014/main" id="{F8D807B1-1A6A-423D-8CE2-B5EF89B5E5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49519" y="4264289"/>
              <a:ext cx="401457" cy="401457"/>
            </a:xfrm>
            <a:prstGeom prst="rect">
              <a:avLst/>
            </a:prstGeom>
          </p:spPr>
        </p:pic>
      </p:grpSp>
      <p:grpSp>
        <p:nvGrpSpPr>
          <p:cNvPr id="19" name="Group 18">
            <a:extLst>
              <a:ext uri="{FF2B5EF4-FFF2-40B4-BE49-F238E27FC236}">
                <a16:creationId xmlns:a16="http://schemas.microsoft.com/office/drawing/2014/main" id="{762A992A-A3B2-4C5E-84DC-20FB688B2432}"/>
              </a:ext>
            </a:extLst>
          </p:cNvPr>
          <p:cNvGrpSpPr/>
          <p:nvPr userDrawn="1"/>
        </p:nvGrpSpPr>
        <p:grpSpPr>
          <a:xfrm>
            <a:off x="8342922" y="5789721"/>
            <a:ext cx="1701189" cy="401457"/>
            <a:chOff x="4349519" y="4821485"/>
            <a:chExt cx="1701189" cy="401457"/>
          </a:xfrm>
        </p:grpSpPr>
        <p:sp>
          <p:nvSpPr>
            <p:cNvPr id="20" name="TextBox 19">
              <a:extLst>
                <a:ext uri="{FF2B5EF4-FFF2-40B4-BE49-F238E27FC236}">
                  <a16:creationId xmlns:a16="http://schemas.microsoft.com/office/drawing/2014/main" id="{D7B1ABFE-2C41-4B17-AB2F-3A2E97DC85C4}"/>
                </a:ext>
              </a:extLst>
            </p:cNvPr>
            <p:cNvSpPr txBox="1"/>
            <p:nvPr/>
          </p:nvSpPr>
          <p:spPr>
            <a:xfrm>
              <a:off x="4780809" y="4883714"/>
              <a:ext cx="1269899" cy="261610"/>
            </a:xfrm>
            <a:prstGeom prst="rect">
              <a:avLst/>
            </a:prstGeom>
          </p:spPr>
          <p:txBody>
            <a:bodyPr wrap="square" rtlCol="0">
              <a:spAutoFit/>
            </a:bodyPr>
            <a:lstStyle/>
            <a:p>
              <a:pPr algn="l"/>
              <a:r>
                <a:rPr lang="en-US" sz="1100" dirty="0">
                  <a:solidFill>
                    <a:schemeClr val="bg1"/>
                  </a:solidFill>
                </a:rPr>
                <a:t>twitter.com/</a:t>
              </a:r>
              <a:r>
                <a:rPr lang="en-US" sz="1100" dirty="0" err="1">
                  <a:solidFill>
                    <a:schemeClr val="bg1"/>
                  </a:solidFill>
                </a:rPr>
                <a:t>idc</a:t>
              </a:r>
              <a:endParaRPr lang="en-US" sz="1100" dirty="0">
                <a:solidFill>
                  <a:schemeClr val="bg1"/>
                </a:solidFill>
              </a:endParaRPr>
            </a:p>
          </p:txBody>
        </p:sp>
        <p:pic>
          <p:nvPicPr>
            <p:cNvPr id="21" name="Graphic 20">
              <a:extLst>
                <a:ext uri="{FF2B5EF4-FFF2-40B4-BE49-F238E27FC236}">
                  <a16:creationId xmlns:a16="http://schemas.microsoft.com/office/drawing/2014/main" id="{97DE8D06-FB35-4598-B0CA-480A46CBAA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49519" y="4821485"/>
              <a:ext cx="401457" cy="401457"/>
            </a:xfrm>
            <a:prstGeom prst="rect">
              <a:avLst/>
            </a:prstGeom>
          </p:spPr>
        </p:pic>
      </p:grpSp>
      <p:grpSp>
        <p:nvGrpSpPr>
          <p:cNvPr id="22" name="Group 21">
            <a:extLst>
              <a:ext uri="{FF2B5EF4-FFF2-40B4-BE49-F238E27FC236}">
                <a16:creationId xmlns:a16="http://schemas.microsoft.com/office/drawing/2014/main" id="{19C7A309-4796-48D4-A89B-749CBE503F47}"/>
              </a:ext>
            </a:extLst>
          </p:cNvPr>
          <p:cNvGrpSpPr/>
          <p:nvPr userDrawn="1"/>
        </p:nvGrpSpPr>
        <p:grpSpPr>
          <a:xfrm>
            <a:off x="4349519" y="5789721"/>
            <a:ext cx="1168992" cy="401457"/>
            <a:chOff x="4349519" y="5943600"/>
            <a:chExt cx="1168992" cy="401457"/>
          </a:xfrm>
        </p:grpSpPr>
        <p:pic>
          <p:nvPicPr>
            <p:cNvPr id="23" name="Graphic 22">
              <a:extLst>
                <a:ext uri="{FF2B5EF4-FFF2-40B4-BE49-F238E27FC236}">
                  <a16:creationId xmlns:a16="http://schemas.microsoft.com/office/drawing/2014/main" id="{040C0217-CEFA-424C-94E4-D618508D9F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49519" y="5943600"/>
              <a:ext cx="401457" cy="401457"/>
            </a:xfrm>
            <a:prstGeom prst="rect">
              <a:avLst/>
            </a:prstGeom>
          </p:spPr>
        </p:pic>
        <p:sp>
          <p:nvSpPr>
            <p:cNvPr id="24" name="TextBox 23">
              <a:extLst>
                <a:ext uri="{FF2B5EF4-FFF2-40B4-BE49-F238E27FC236}">
                  <a16:creationId xmlns:a16="http://schemas.microsoft.com/office/drawing/2014/main" id="{D7436889-3255-4805-88BF-3E445FBFE01F}"/>
                </a:ext>
              </a:extLst>
            </p:cNvPr>
            <p:cNvSpPr txBox="1"/>
            <p:nvPr/>
          </p:nvSpPr>
          <p:spPr>
            <a:xfrm>
              <a:off x="4780809" y="6005828"/>
              <a:ext cx="737702" cy="261610"/>
            </a:xfrm>
            <a:prstGeom prst="rect">
              <a:avLst/>
            </a:prstGeom>
          </p:spPr>
          <p:txBody>
            <a:bodyPr wrap="none" rtlCol="0">
              <a:spAutoFit/>
            </a:bodyPr>
            <a:lstStyle/>
            <a:p>
              <a:pPr algn="l"/>
              <a:r>
                <a:rPr lang="en-US" sz="1100" dirty="0">
                  <a:solidFill>
                    <a:schemeClr val="bg1"/>
                  </a:solidFill>
                </a:rPr>
                <a:t>IDC.com</a:t>
              </a:r>
            </a:p>
          </p:txBody>
        </p:sp>
      </p:grpSp>
    </p:spTree>
    <p:extLst>
      <p:ext uri="{BB962C8B-B14F-4D97-AF65-F5344CB8AC3E}">
        <p14:creationId xmlns:p14="http://schemas.microsoft.com/office/powerpoint/2010/main" val="4922000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Additional Inform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B3BCE2-AB98-4D68-872C-51D0A7401EFB}"/>
              </a:ext>
            </a:extLst>
          </p:cNvPr>
          <p:cNvPicPr>
            <a:picLocks noChangeAspect="1"/>
          </p:cNvPicPr>
          <p:nvPr userDrawn="1"/>
        </p:nvPicPr>
        <p:blipFill>
          <a:blip r:embed="rId2"/>
          <a:src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17C21A44-446E-47A9-B8F4-6BC3979A80F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06" y="0"/>
            <a:ext cx="3810000" cy="6858000"/>
          </a:xfrm>
          <a:prstGeom prst="rect">
            <a:avLst/>
          </a:prstGeom>
        </p:spPr>
      </p:pic>
      <p:sp>
        <p:nvSpPr>
          <p:cNvPr id="7" name="Text Placeholder 6">
            <a:extLst>
              <a:ext uri="{FF2B5EF4-FFF2-40B4-BE49-F238E27FC236}">
                <a16:creationId xmlns:a16="http://schemas.microsoft.com/office/drawing/2014/main" id="{766F2A7C-21D5-4018-8EF1-FE9BF7ACA9E7}"/>
              </a:ext>
            </a:extLst>
          </p:cNvPr>
          <p:cNvSpPr>
            <a:spLocks noGrp="1"/>
          </p:cNvSpPr>
          <p:nvPr>
            <p:ph type="body" sz="quarter" idx="12" hasCustomPrompt="1"/>
          </p:nvPr>
        </p:nvSpPr>
        <p:spPr>
          <a:xfrm>
            <a:off x="152400" y="5871853"/>
            <a:ext cx="3096368" cy="300347"/>
          </a:xfrm>
          <a:prstGeom prst="rect">
            <a:avLst/>
          </a:prstGeom>
        </p:spPr>
        <p:txBody>
          <a:bodyPr>
            <a:noAutofit/>
          </a:bodyPr>
          <a:lstStyle>
            <a:lvl1pPr marL="0" indent="0" algn="r" defTabSz="457200" rtl="0" eaLnBrk="1" latinLnBrk="0" hangingPunct="1">
              <a:lnSpc>
                <a:spcPct val="100000"/>
              </a:lnSpc>
              <a:spcBef>
                <a:spcPts val="0"/>
              </a:spcBef>
              <a:spcAft>
                <a:spcPts val="0"/>
              </a:spcAft>
              <a:buClr>
                <a:schemeClr val="tx2"/>
              </a:buClr>
              <a:buFont typeface="Arial" panose="020B0604020202020204" pitchFamily="34" charset="0"/>
              <a:buNone/>
              <a:defRPr lang="en-US" sz="1800" i="0" kern="1200" dirty="0" smtClean="0">
                <a:solidFill>
                  <a:srgbClr val="4F4F4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File #</a:t>
            </a:r>
          </a:p>
        </p:txBody>
      </p:sp>
      <p:sp>
        <p:nvSpPr>
          <p:cNvPr id="10" name="Footer Placeholder 4">
            <a:extLst>
              <a:ext uri="{FF2B5EF4-FFF2-40B4-BE49-F238E27FC236}">
                <a16:creationId xmlns:a16="http://schemas.microsoft.com/office/drawing/2014/main" id="{D9E3B457-BA86-471E-8179-F818AD1732A6}"/>
              </a:ext>
            </a:extLst>
          </p:cNvPr>
          <p:cNvSpPr txBox="1">
            <a:spLocks/>
          </p:cNvSpPr>
          <p:nvPr userDrawn="1"/>
        </p:nvSpPr>
        <p:spPr>
          <a:xfrm>
            <a:off x="11103773" y="6600312"/>
            <a:ext cx="533133" cy="213066"/>
          </a:xfrm>
          <a:prstGeom prst="rect">
            <a:avLst/>
          </a:prstGeom>
        </p:spPr>
        <p:txBody>
          <a:bodyPr vert="horz" lIns="0" tIns="0" rIns="72000" bIns="0" rtlCol="0" anchor="ctr"/>
          <a:lstStyle>
            <a:defPPr>
              <a:defRPr lang="en-US"/>
            </a:defPPr>
            <a:lvl1pPr marL="0" algn="r" defTabSz="457200" rtl="0" eaLnBrk="1" latinLnBrk="0" hangingPunct="1">
              <a:defRPr sz="8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IDC</a:t>
            </a:r>
          </a:p>
        </p:txBody>
      </p:sp>
      <p:pic>
        <p:nvPicPr>
          <p:cNvPr id="8" name="Graphic 7">
            <a:extLst>
              <a:ext uri="{FF2B5EF4-FFF2-40B4-BE49-F238E27FC236}">
                <a16:creationId xmlns:a16="http://schemas.microsoft.com/office/drawing/2014/main" id="{1B715362-507E-48D2-8FA7-FC4C0DF8845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85800" y="2924463"/>
            <a:ext cx="1637458" cy="495878"/>
          </a:xfrm>
          <a:prstGeom prst="rect">
            <a:avLst/>
          </a:prstGeom>
        </p:spPr>
      </p:pic>
      <p:sp>
        <p:nvSpPr>
          <p:cNvPr id="14" name="Text Placeholder 4">
            <a:extLst>
              <a:ext uri="{FF2B5EF4-FFF2-40B4-BE49-F238E27FC236}">
                <a16:creationId xmlns:a16="http://schemas.microsoft.com/office/drawing/2014/main" id="{7203CF4E-BB77-4102-96CD-78F8C4DBCEFB}"/>
              </a:ext>
            </a:extLst>
          </p:cNvPr>
          <p:cNvSpPr>
            <a:spLocks noGrp="1"/>
          </p:cNvSpPr>
          <p:nvPr>
            <p:ph type="body" sz="quarter" idx="13" hasCustomPrompt="1"/>
          </p:nvPr>
        </p:nvSpPr>
        <p:spPr>
          <a:xfrm>
            <a:off x="4349519" y="2362200"/>
            <a:ext cx="7502152" cy="362022"/>
          </a:xfrm>
          <a:prstGeom prst="rect">
            <a:avLst/>
          </a:prstGeom>
        </p:spPr>
        <p:txBody>
          <a:bodyPr anchor="ctr"/>
          <a:lstStyle>
            <a:lvl1pPr>
              <a:spcBef>
                <a:spcPts val="0"/>
              </a:spcBef>
              <a:defRPr sz="2800">
                <a:solidFill>
                  <a:schemeClr val="bg1"/>
                </a:solidFill>
                <a:latin typeface="Open Sans 2" panose="020B0604020202020204" charset="0"/>
                <a:cs typeface="Open Sans 2" panose="020B0604020202020204" charset="0"/>
              </a:defRPr>
            </a:lvl1pPr>
          </a:lstStyle>
          <a:p>
            <a:pPr lvl="0"/>
            <a:r>
              <a:rPr lang="en-US" dirty="0"/>
              <a:t>For Additional Information</a:t>
            </a:r>
          </a:p>
        </p:txBody>
      </p:sp>
      <p:sp>
        <p:nvSpPr>
          <p:cNvPr id="15" name="Text Placeholder 4">
            <a:extLst>
              <a:ext uri="{FF2B5EF4-FFF2-40B4-BE49-F238E27FC236}">
                <a16:creationId xmlns:a16="http://schemas.microsoft.com/office/drawing/2014/main" id="{5A7F4C24-88A8-4CD8-B214-5EEF21B3E655}"/>
              </a:ext>
            </a:extLst>
          </p:cNvPr>
          <p:cNvSpPr>
            <a:spLocks noGrp="1"/>
          </p:cNvSpPr>
          <p:nvPr>
            <p:ph type="body" sz="quarter" idx="14" hasCustomPrompt="1"/>
          </p:nvPr>
        </p:nvSpPr>
        <p:spPr>
          <a:xfrm>
            <a:off x="4349519" y="2895600"/>
            <a:ext cx="7502152" cy="1143000"/>
          </a:xfrm>
          <a:prstGeom prst="rect">
            <a:avLst/>
          </a:prstGeom>
        </p:spPr>
        <p:txBody>
          <a:bodyPr anchor="t"/>
          <a:lstStyle>
            <a:lvl1pPr>
              <a:spcBef>
                <a:spcPts val="0"/>
              </a:spcBef>
              <a:defRPr sz="1600">
                <a:solidFill>
                  <a:schemeClr val="bg1"/>
                </a:solidFill>
                <a:latin typeface="Open Sans 2" panose="020B0604020202020204" charset="0"/>
                <a:cs typeface="Open Sans 2" panose="020B0604020202020204" charset="0"/>
              </a:defRPr>
            </a:lvl1pPr>
          </a:lstStyle>
          <a:p>
            <a:pPr lvl="0"/>
            <a:r>
              <a:rPr lang="en-US" dirty="0"/>
              <a:t>Name</a:t>
            </a:r>
            <a:br>
              <a:rPr lang="en-US" dirty="0"/>
            </a:br>
            <a:r>
              <a:rPr lang="en-US" dirty="0"/>
              <a:t>Email</a:t>
            </a:r>
            <a:br>
              <a:rPr lang="en-US" dirty="0"/>
            </a:br>
            <a:r>
              <a:rPr lang="en-US" dirty="0"/>
              <a:t>Phone</a:t>
            </a:r>
            <a:br>
              <a:rPr lang="en-US" dirty="0"/>
            </a:br>
            <a:r>
              <a:rPr lang="en-US" dirty="0"/>
              <a:t>Twitter</a:t>
            </a:r>
          </a:p>
        </p:txBody>
      </p:sp>
    </p:spTree>
    <p:extLst>
      <p:ext uri="{BB962C8B-B14F-4D97-AF65-F5344CB8AC3E}">
        <p14:creationId xmlns:p14="http://schemas.microsoft.com/office/powerpoint/2010/main" val="214129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ta Products - Spending Guides">
    <p:spTree>
      <p:nvGrpSpPr>
        <p:cNvPr id="1" name=""/>
        <p:cNvGrpSpPr/>
        <p:nvPr/>
      </p:nvGrpSpPr>
      <p:grpSpPr>
        <a:xfrm>
          <a:off x="0" y="0"/>
          <a:ext cx="0" cy="0"/>
          <a:chOff x="0" y="0"/>
          <a:chExt cx="0" cy="0"/>
        </a:xfrm>
      </p:grpSpPr>
      <p:pic>
        <p:nvPicPr>
          <p:cNvPr id="5" name="Picture 4" descr="A picture containing blur, night sky&#10;&#10;Description automatically generated">
            <a:extLst>
              <a:ext uri="{FF2B5EF4-FFF2-40B4-BE49-F238E27FC236}">
                <a16:creationId xmlns:a16="http://schemas.microsoft.com/office/drawing/2014/main" id="{D52189CD-8780-4579-A5D6-8969E002E672}"/>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5" name="Picture 6">
            <a:extLst>
              <a:ext uri="{FF2B5EF4-FFF2-40B4-BE49-F238E27FC236}">
                <a16:creationId xmlns:a16="http://schemas.microsoft.com/office/drawing/2014/main" id="{704064B7-1FCF-404F-93FA-C87E7D20DF2A}"/>
              </a:ext>
            </a:extLst>
          </p:cNvPr>
          <p:cNvPicPr>
            <a:picLocks noChangeAspect="1"/>
          </p:cNvPicPr>
          <p:nvPr userDrawn="1">
            <p:custDataLst>
              <p:tags r:id="rId1"/>
            </p:custDataLst>
          </p:nvPr>
        </p:nvPicPr>
        <p:blipFill rotWithShape="1">
          <a:blip r:embed="rId4">
            <a:alphaModFix amt="1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98" r="78163"/>
          <a:stretch/>
        </p:blipFill>
        <p:spPr>
          <a:xfrm>
            <a:off x="-1" y="99495"/>
            <a:ext cx="4483517" cy="6526535"/>
          </a:xfrm>
          <a:prstGeom prst="rect">
            <a:avLst/>
          </a:prstGeom>
        </p:spPr>
      </p:pic>
      <p:pic>
        <p:nvPicPr>
          <p:cNvPr id="20" name="Graphic 19">
            <a:extLst>
              <a:ext uri="{FF2B5EF4-FFF2-40B4-BE49-F238E27FC236}">
                <a16:creationId xmlns:a16="http://schemas.microsoft.com/office/drawing/2014/main" id="{327FC806-86AD-441C-993A-F8BC4DA7FF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5219" y="687934"/>
            <a:ext cx="1247948" cy="377922"/>
          </a:xfrm>
          <a:prstGeom prst="rect">
            <a:avLst/>
          </a:prstGeom>
        </p:spPr>
      </p:pic>
      <p:pic>
        <p:nvPicPr>
          <p:cNvPr id="9" name="Graphic 8">
            <a:extLst>
              <a:ext uri="{FF2B5EF4-FFF2-40B4-BE49-F238E27FC236}">
                <a16:creationId xmlns:a16="http://schemas.microsoft.com/office/drawing/2014/main" id="{C0BEACDF-3549-48A5-B379-46D6879709E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460810"/>
            <a:ext cx="12192001" cy="1936377"/>
          </a:xfrm>
          <a:prstGeom prst="rect">
            <a:avLst/>
          </a:prstGeom>
        </p:spPr>
      </p:pic>
      <p:sp>
        <p:nvSpPr>
          <p:cNvPr id="28" name="Text Placeholder 4">
            <a:extLst>
              <a:ext uri="{FF2B5EF4-FFF2-40B4-BE49-F238E27FC236}">
                <a16:creationId xmlns:a16="http://schemas.microsoft.com/office/drawing/2014/main" id="{1DF37EAA-7A5F-4574-85F4-9A2CE9FF6EDF}"/>
              </a:ext>
            </a:extLst>
          </p:cNvPr>
          <p:cNvSpPr>
            <a:spLocks noGrp="1"/>
          </p:cNvSpPr>
          <p:nvPr>
            <p:ph type="body" sz="quarter" idx="27" hasCustomPrompt="1"/>
          </p:nvPr>
        </p:nvSpPr>
        <p:spPr>
          <a:xfrm>
            <a:off x="2121768" y="3570339"/>
            <a:ext cx="8012832" cy="820686"/>
          </a:xfrm>
          <a:prstGeom prst="rect">
            <a:avLst/>
          </a:prstGeom>
        </p:spPr>
        <p:txBody>
          <a:bodyPr lIns="0" anchor="t"/>
          <a:lstStyle>
            <a:lvl1pPr marL="0">
              <a:spcBef>
                <a:spcPts val="0"/>
              </a:spcBef>
              <a:defRPr sz="1600">
                <a:solidFill>
                  <a:schemeClr val="bg1"/>
                </a:solidFill>
                <a:latin typeface="Open Sans 2" panose="020B0604020202020204" charset="0"/>
                <a:cs typeface="Open Sans 2" panose="020B0604020202020204" charset="0"/>
              </a:defRPr>
            </a:lvl1pPr>
          </a:lstStyle>
          <a:p>
            <a:pPr lvl="0"/>
            <a:r>
              <a:rPr lang="en-US" dirty="0"/>
              <a:t>Subhead</a:t>
            </a:r>
          </a:p>
        </p:txBody>
      </p:sp>
      <p:sp>
        <p:nvSpPr>
          <p:cNvPr id="12" name="Text Placeholder 4">
            <a:extLst>
              <a:ext uri="{FF2B5EF4-FFF2-40B4-BE49-F238E27FC236}">
                <a16:creationId xmlns:a16="http://schemas.microsoft.com/office/drawing/2014/main" id="{9E579027-A8B3-4730-A4FC-7F94B7966192}"/>
              </a:ext>
            </a:extLst>
          </p:cNvPr>
          <p:cNvSpPr>
            <a:spLocks noGrp="1"/>
          </p:cNvSpPr>
          <p:nvPr>
            <p:ph type="body" sz="quarter" idx="30" hasCustomPrompt="1"/>
          </p:nvPr>
        </p:nvSpPr>
        <p:spPr>
          <a:xfrm>
            <a:off x="2121768" y="2489385"/>
            <a:ext cx="8012832" cy="1008409"/>
          </a:xfrm>
          <a:prstGeom prst="rect">
            <a:avLst/>
          </a:prstGeom>
        </p:spPr>
        <p:txBody>
          <a:bodyPr vert="horz" wrap="square" lIns="0" tIns="0" rIns="0" bIns="0" rtlCol="0" anchor="b">
            <a:noAutofit/>
          </a:bodyPr>
          <a:lstStyle>
            <a:lvl1pPr marL="0">
              <a:def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lnSpc>
                <a:spcPct val="100000"/>
              </a:lnSpc>
            </a:pPr>
            <a:r>
              <a: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Spending Guides</a:t>
            </a:r>
          </a:p>
        </p:txBody>
      </p:sp>
      <p:pic>
        <p:nvPicPr>
          <p:cNvPr id="14" name="Graphic 13">
            <a:extLst>
              <a:ext uri="{FF2B5EF4-FFF2-40B4-BE49-F238E27FC236}">
                <a16:creationId xmlns:a16="http://schemas.microsoft.com/office/drawing/2014/main" id="{15E7E8DA-2BEB-445E-8BCF-C7DCB81EF3A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23383" y="2101414"/>
            <a:ext cx="3010340" cy="301034"/>
          </a:xfrm>
          <a:prstGeom prst="rect">
            <a:avLst/>
          </a:prstGeom>
        </p:spPr>
      </p:pic>
      <p:sp>
        <p:nvSpPr>
          <p:cNvPr id="10" name="Text Placeholder 6">
            <a:extLst>
              <a:ext uri="{FF2B5EF4-FFF2-40B4-BE49-F238E27FC236}">
                <a16:creationId xmlns:a16="http://schemas.microsoft.com/office/drawing/2014/main" id="{CBA065E9-0589-489E-BCEF-FA60467DE3B0}"/>
              </a:ext>
            </a:extLst>
          </p:cNvPr>
          <p:cNvSpPr>
            <a:spLocks noGrp="1"/>
          </p:cNvSpPr>
          <p:nvPr>
            <p:ph type="body" sz="quarter" idx="12" hasCustomPrompt="1"/>
          </p:nvPr>
        </p:nvSpPr>
        <p:spPr>
          <a:xfrm>
            <a:off x="5110808" y="4651814"/>
            <a:ext cx="5023792" cy="758386"/>
          </a:xfrm>
          <a:prstGeom prst="rect">
            <a:avLst/>
          </a:prstGeom>
        </p:spPr>
        <p:txBody>
          <a:bodyPr lIns="0" tIns="0" rIns="0" bIns="0">
            <a:noAutofit/>
          </a:bodyPr>
          <a:lstStyle>
            <a:lvl1pPr marL="0" indent="0" algn="r" defTabSz="457200" rtl="0" eaLnBrk="1" latinLnBrk="0" hangingPunct="1">
              <a:lnSpc>
                <a:spcPct val="100000"/>
              </a:lnSpc>
              <a:spcBef>
                <a:spcPts val="0"/>
              </a:spcBef>
              <a:spcAft>
                <a:spcPts val="300"/>
              </a:spcAft>
              <a:buClr>
                <a:schemeClr val="tx2"/>
              </a:buClr>
              <a:buFont typeface="Arial" panose="020B0604020202020204" pitchFamily="34" charset="0"/>
              <a:buNone/>
              <a:defRPr lang="en-US" sz="1600" i="0" kern="1200" dirty="0" smtClean="0">
                <a:solidFill>
                  <a:srgbClr val="FFFFF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Name</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33906771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Additional Inform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B3BCE2-AB98-4D68-872C-51D0A7401EFB}"/>
              </a:ext>
            </a:extLst>
          </p:cNvPr>
          <p:cNvPicPr>
            <a:picLocks noChangeAspect="1"/>
          </p:cNvPicPr>
          <p:nvPr userDrawn="1"/>
        </p:nvPicPr>
        <p:blipFill>
          <a:blip r:embed="rId2"/>
          <a:src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17C21A44-446E-47A9-B8F4-6BC3979A80F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06" y="0"/>
            <a:ext cx="3810000" cy="6858000"/>
          </a:xfrm>
          <a:prstGeom prst="rect">
            <a:avLst/>
          </a:prstGeom>
        </p:spPr>
      </p:pic>
      <p:sp>
        <p:nvSpPr>
          <p:cNvPr id="7" name="Text Placeholder 6">
            <a:extLst>
              <a:ext uri="{FF2B5EF4-FFF2-40B4-BE49-F238E27FC236}">
                <a16:creationId xmlns:a16="http://schemas.microsoft.com/office/drawing/2014/main" id="{766F2A7C-21D5-4018-8EF1-FE9BF7ACA9E7}"/>
              </a:ext>
            </a:extLst>
          </p:cNvPr>
          <p:cNvSpPr>
            <a:spLocks noGrp="1"/>
          </p:cNvSpPr>
          <p:nvPr>
            <p:ph type="body" sz="quarter" idx="12" hasCustomPrompt="1"/>
          </p:nvPr>
        </p:nvSpPr>
        <p:spPr>
          <a:xfrm>
            <a:off x="152400" y="5871853"/>
            <a:ext cx="3096368" cy="300347"/>
          </a:xfrm>
          <a:prstGeom prst="rect">
            <a:avLst/>
          </a:prstGeom>
        </p:spPr>
        <p:txBody>
          <a:bodyPr>
            <a:noAutofit/>
          </a:bodyPr>
          <a:lstStyle>
            <a:lvl1pPr marL="0" indent="0" algn="r" defTabSz="457200" rtl="0" eaLnBrk="1" latinLnBrk="0" hangingPunct="1">
              <a:lnSpc>
                <a:spcPct val="100000"/>
              </a:lnSpc>
              <a:spcBef>
                <a:spcPts val="0"/>
              </a:spcBef>
              <a:spcAft>
                <a:spcPts val="0"/>
              </a:spcAft>
              <a:buClr>
                <a:schemeClr val="tx2"/>
              </a:buClr>
              <a:buFont typeface="Arial" panose="020B0604020202020204" pitchFamily="34" charset="0"/>
              <a:buNone/>
              <a:defRPr lang="en-US" sz="1800" i="0" kern="1200" dirty="0" smtClean="0">
                <a:solidFill>
                  <a:srgbClr val="4F4F4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File #</a:t>
            </a:r>
          </a:p>
        </p:txBody>
      </p:sp>
      <p:sp>
        <p:nvSpPr>
          <p:cNvPr id="10" name="Footer Placeholder 4">
            <a:extLst>
              <a:ext uri="{FF2B5EF4-FFF2-40B4-BE49-F238E27FC236}">
                <a16:creationId xmlns:a16="http://schemas.microsoft.com/office/drawing/2014/main" id="{D9E3B457-BA86-471E-8179-F818AD1732A6}"/>
              </a:ext>
            </a:extLst>
          </p:cNvPr>
          <p:cNvSpPr txBox="1">
            <a:spLocks/>
          </p:cNvSpPr>
          <p:nvPr userDrawn="1"/>
        </p:nvSpPr>
        <p:spPr>
          <a:xfrm>
            <a:off x="11103773" y="6600312"/>
            <a:ext cx="533133" cy="213066"/>
          </a:xfrm>
          <a:prstGeom prst="rect">
            <a:avLst/>
          </a:prstGeom>
        </p:spPr>
        <p:txBody>
          <a:bodyPr vert="horz" lIns="0" tIns="0" rIns="72000" bIns="0" rtlCol="0" anchor="ctr"/>
          <a:lstStyle>
            <a:defPPr>
              <a:defRPr lang="en-US"/>
            </a:defPPr>
            <a:lvl1pPr marL="0" algn="r" defTabSz="457200" rtl="0" eaLnBrk="1" latinLnBrk="0" hangingPunct="1">
              <a:defRPr sz="8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IDC</a:t>
            </a:r>
          </a:p>
        </p:txBody>
      </p:sp>
      <p:pic>
        <p:nvPicPr>
          <p:cNvPr id="8" name="Graphic 7">
            <a:extLst>
              <a:ext uri="{FF2B5EF4-FFF2-40B4-BE49-F238E27FC236}">
                <a16:creationId xmlns:a16="http://schemas.microsoft.com/office/drawing/2014/main" id="{1B715362-507E-48D2-8FA7-FC4C0DF8845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85800" y="2924463"/>
            <a:ext cx="1637458" cy="495878"/>
          </a:xfrm>
          <a:prstGeom prst="rect">
            <a:avLst/>
          </a:prstGeom>
        </p:spPr>
      </p:pic>
      <p:sp>
        <p:nvSpPr>
          <p:cNvPr id="14" name="Text Placeholder 4">
            <a:extLst>
              <a:ext uri="{FF2B5EF4-FFF2-40B4-BE49-F238E27FC236}">
                <a16:creationId xmlns:a16="http://schemas.microsoft.com/office/drawing/2014/main" id="{7203CF4E-BB77-4102-96CD-78F8C4DBCEFB}"/>
              </a:ext>
            </a:extLst>
          </p:cNvPr>
          <p:cNvSpPr>
            <a:spLocks noGrp="1"/>
          </p:cNvSpPr>
          <p:nvPr>
            <p:ph type="body" sz="quarter" idx="13" hasCustomPrompt="1"/>
          </p:nvPr>
        </p:nvSpPr>
        <p:spPr>
          <a:xfrm>
            <a:off x="4349519" y="2362200"/>
            <a:ext cx="7502152" cy="362022"/>
          </a:xfrm>
          <a:prstGeom prst="rect">
            <a:avLst/>
          </a:prstGeom>
        </p:spPr>
        <p:txBody>
          <a:bodyPr anchor="ctr"/>
          <a:lstStyle>
            <a:lvl1pPr>
              <a:spcBef>
                <a:spcPts val="0"/>
              </a:spcBef>
              <a:defRPr sz="2800">
                <a:solidFill>
                  <a:schemeClr val="bg1"/>
                </a:solidFill>
                <a:latin typeface="Open Sans 2" panose="020B0604020202020204" charset="0"/>
                <a:cs typeface="Open Sans 2" panose="020B0604020202020204" charset="0"/>
              </a:defRPr>
            </a:lvl1pPr>
          </a:lstStyle>
          <a:p>
            <a:pPr lvl="0"/>
            <a:r>
              <a:rPr lang="en-US" dirty="0"/>
              <a:t>For Additional Information</a:t>
            </a:r>
          </a:p>
        </p:txBody>
      </p:sp>
      <p:sp>
        <p:nvSpPr>
          <p:cNvPr id="15" name="Text Placeholder 4">
            <a:extLst>
              <a:ext uri="{FF2B5EF4-FFF2-40B4-BE49-F238E27FC236}">
                <a16:creationId xmlns:a16="http://schemas.microsoft.com/office/drawing/2014/main" id="{5A7F4C24-88A8-4CD8-B214-5EEF21B3E655}"/>
              </a:ext>
            </a:extLst>
          </p:cNvPr>
          <p:cNvSpPr>
            <a:spLocks noGrp="1"/>
          </p:cNvSpPr>
          <p:nvPr>
            <p:ph type="body" sz="quarter" idx="14" hasCustomPrompt="1"/>
          </p:nvPr>
        </p:nvSpPr>
        <p:spPr>
          <a:xfrm>
            <a:off x="4349519" y="2895600"/>
            <a:ext cx="7502152" cy="1143000"/>
          </a:xfrm>
          <a:prstGeom prst="rect">
            <a:avLst/>
          </a:prstGeom>
        </p:spPr>
        <p:txBody>
          <a:bodyPr anchor="t"/>
          <a:lstStyle>
            <a:lvl1pPr>
              <a:spcBef>
                <a:spcPts val="0"/>
              </a:spcBef>
              <a:defRPr sz="1600">
                <a:solidFill>
                  <a:schemeClr val="bg1"/>
                </a:solidFill>
                <a:latin typeface="Open Sans 2" panose="020B0604020202020204" charset="0"/>
                <a:cs typeface="Open Sans 2" panose="020B0604020202020204" charset="0"/>
              </a:defRPr>
            </a:lvl1pPr>
          </a:lstStyle>
          <a:p>
            <a:pPr lvl="0"/>
            <a:r>
              <a:rPr lang="en-US" dirty="0"/>
              <a:t>Name</a:t>
            </a:r>
            <a:br>
              <a:rPr lang="en-US" dirty="0"/>
            </a:br>
            <a:r>
              <a:rPr lang="en-US" dirty="0"/>
              <a:t>Email</a:t>
            </a:r>
            <a:br>
              <a:rPr lang="en-US" dirty="0"/>
            </a:br>
            <a:r>
              <a:rPr lang="en-US" dirty="0"/>
              <a:t>Phone</a:t>
            </a:r>
            <a:br>
              <a:rPr lang="en-US" dirty="0"/>
            </a:br>
            <a:r>
              <a:rPr lang="en-US" dirty="0"/>
              <a:t>Twitter</a:t>
            </a:r>
          </a:p>
        </p:txBody>
      </p:sp>
      <p:grpSp>
        <p:nvGrpSpPr>
          <p:cNvPr id="9" name="Group 8">
            <a:extLst>
              <a:ext uri="{FF2B5EF4-FFF2-40B4-BE49-F238E27FC236}">
                <a16:creationId xmlns:a16="http://schemas.microsoft.com/office/drawing/2014/main" id="{FEECA360-8096-4F65-AED9-3C96B0CD08FE}"/>
              </a:ext>
            </a:extLst>
          </p:cNvPr>
          <p:cNvGrpSpPr/>
          <p:nvPr userDrawn="1"/>
        </p:nvGrpSpPr>
        <p:grpSpPr>
          <a:xfrm>
            <a:off x="5725191" y="5789721"/>
            <a:ext cx="2352009" cy="401457"/>
            <a:chOff x="4349519" y="5386404"/>
            <a:chExt cx="2352009" cy="401457"/>
          </a:xfrm>
        </p:grpSpPr>
        <p:sp>
          <p:nvSpPr>
            <p:cNvPr id="11" name="TextBox 10">
              <a:extLst>
                <a:ext uri="{FF2B5EF4-FFF2-40B4-BE49-F238E27FC236}">
                  <a16:creationId xmlns:a16="http://schemas.microsoft.com/office/drawing/2014/main" id="{73B30ED2-E55C-4DF2-8378-E7460AC1EC96}"/>
                </a:ext>
              </a:extLst>
            </p:cNvPr>
            <p:cNvSpPr txBox="1"/>
            <p:nvPr/>
          </p:nvSpPr>
          <p:spPr>
            <a:xfrm>
              <a:off x="4780809" y="5448633"/>
              <a:ext cx="1920719" cy="261610"/>
            </a:xfrm>
            <a:prstGeom prst="rect">
              <a:avLst/>
            </a:prstGeom>
          </p:spPr>
          <p:txBody>
            <a:bodyPr wrap="none" rtlCol="0">
              <a:spAutoFit/>
            </a:bodyPr>
            <a:lstStyle/>
            <a:p>
              <a:pPr algn="l"/>
              <a:r>
                <a:rPr lang="en-US" sz="1100" dirty="0">
                  <a:solidFill>
                    <a:schemeClr val="bg1"/>
                  </a:solidFill>
                </a:rPr>
                <a:t>linkedin.com/company/</a:t>
              </a:r>
              <a:r>
                <a:rPr lang="en-US" sz="1100" dirty="0" err="1">
                  <a:solidFill>
                    <a:schemeClr val="bg1"/>
                  </a:solidFill>
                </a:rPr>
                <a:t>idc</a:t>
              </a:r>
              <a:endParaRPr lang="en-US" sz="1100" dirty="0">
                <a:solidFill>
                  <a:schemeClr val="bg1"/>
                </a:solidFill>
              </a:endParaRPr>
            </a:p>
          </p:txBody>
        </p:sp>
        <p:pic>
          <p:nvPicPr>
            <p:cNvPr id="13" name="Graphic 12">
              <a:extLst>
                <a:ext uri="{FF2B5EF4-FFF2-40B4-BE49-F238E27FC236}">
                  <a16:creationId xmlns:a16="http://schemas.microsoft.com/office/drawing/2014/main" id="{B32B236C-5571-40D6-8085-B5B91E38F8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49519" y="5386404"/>
              <a:ext cx="401457" cy="401457"/>
            </a:xfrm>
            <a:prstGeom prst="rect">
              <a:avLst/>
            </a:prstGeom>
          </p:spPr>
        </p:pic>
      </p:grpSp>
      <p:grpSp>
        <p:nvGrpSpPr>
          <p:cNvPr id="16" name="Group 15">
            <a:extLst>
              <a:ext uri="{FF2B5EF4-FFF2-40B4-BE49-F238E27FC236}">
                <a16:creationId xmlns:a16="http://schemas.microsoft.com/office/drawing/2014/main" id="{E6578E7E-5CFF-4CAB-B09A-A146E11C8F57}"/>
              </a:ext>
            </a:extLst>
          </p:cNvPr>
          <p:cNvGrpSpPr/>
          <p:nvPr userDrawn="1"/>
        </p:nvGrpSpPr>
        <p:grpSpPr>
          <a:xfrm>
            <a:off x="10211641" y="5789721"/>
            <a:ext cx="1513638" cy="401457"/>
            <a:chOff x="4349519" y="4264289"/>
            <a:chExt cx="1513638" cy="401457"/>
          </a:xfrm>
        </p:grpSpPr>
        <p:sp>
          <p:nvSpPr>
            <p:cNvPr id="17" name="TextBox 16">
              <a:extLst>
                <a:ext uri="{FF2B5EF4-FFF2-40B4-BE49-F238E27FC236}">
                  <a16:creationId xmlns:a16="http://schemas.microsoft.com/office/drawing/2014/main" id="{AA2DDA7E-C58B-4366-82AE-70BC712B3193}"/>
                </a:ext>
              </a:extLst>
            </p:cNvPr>
            <p:cNvSpPr txBox="1"/>
            <p:nvPr/>
          </p:nvSpPr>
          <p:spPr>
            <a:xfrm>
              <a:off x="4780809" y="4326518"/>
              <a:ext cx="1082348" cy="261610"/>
            </a:xfrm>
            <a:prstGeom prst="rect">
              <a:avLst/>
            </a:prstGeom>
          </p:spPr>
          <p:txBody>
            <a:bodyPr wrap="none" rtlCol="0">
              <a:spAutoFit/>
            </a:bodyPr>
            <a:lstStyle/>
            <a:p>
              <a:pPr algn="l"/>
              <a:r>
                <a:rPr lang="en-US" sz="1100" dirty="0">
                  <a:solidFill>
                    <a:schemeClr val="bg1"/>
                  </a:solidFill>
                </a:rPr>
                <a:t>blogs.idc.com</a:t>
              </a:r>
            </a:p>
          </p:txBody>
        </p:sp>
        <p:pic>
          <p:nvPicPr>
            <p:cNvPr id="18" name="Graphic 17">
              <a:extLst>
                <a:ext uri="{FF2B5EF4-FFF2-40B4-BE49-F238E27FC236}">
                  <a16:creationId xmlns:a16="http://schemas.microsoft.com/office/drawing/2014/main" id="{C08F00CA-FA48-4172-96DC-6994CACCDC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49519" y="4264289"/>
              <a:ext cx="401457" cy="401457"/>
            </a:xfrm>
            <a:prstGeom prst="rect">
              <a:avLst/>
            </a:prstGeom>
          </p:spPr>
        </p:pic>
      </p:grpSp>
      <p:grpSp>
        <p:nvGrpSpPr>
          <p:cNvPr id="19" name="Group 18">
            <a:extLst>
              <a:ext uri="{FF2B5EF4-FFF2-40B4-BE49-F238E27FC236}">
                <a16:creationId xmlns:a16="http://schemas.microsoft.com/office/drawing/2014/main" id="{09A27172-741B-498E-B013-2B54DC5DFCDE}"/>
              </a:ext>
            </a:extLst>
          </p:cNvPr>
          <p:cNvGrpSpPr/>
          <p:nvPr userDrawn="1"/>
        </p:nvGrpSpPr>
        <p:grpSpPr>
          <a:xfrm>
            <a:off x="8342922" y="5789721"/>
            <a:ext cx="1701189" cy="401457"/>
            <a:chOff x="4349519" y="4821485"/>
            <a:chExt cx="1701189" cy="401457"/>
          </a:xfrm>
        </p:grpSpPr>
        <p:sp>
          <p:nvSpPr>
            <p:cNvPr id="20" name="TextBox 19">
              <a:extLst>
                <a:ext uri="{FF2B5EF4-FFF2-40B4-BE49-F238E27FC236}">
                  <a16:creationId xmlns:a16="http://schemas.microsoft.com/office/drawing/2014/main" id="{922A8596-3025-439B-8D6A-DBA308A1DB8A}"/>
                </a:ext>
              </a:extLst>
            </p:cNvPr>
            <p:cNvSpPr txBox="1"/>
            <p:nvPr/>
          </p:nvSpPr>
          <p:spPr>
            <a:xfrm>
              <a:off x="4780809" y="4883714"/>
              <a:ext cx="1269899" cy="261610"/>
            </a:xfrm>
            <a:prstGeom prst="rect">
              <a:avLst/>
            </a:prstGeom>
          </p:spPr>
          <p:txBody>
            <a:bodyPr wrap="square" rtlCol="0">
              <a:spAutoFit/>
            </a:bodyPr>
            <a:lstStyle/>
            <a:p>
              <a:pPr algn="l"/>
              <a:r>
                <a:rPr lang="en-US" sz="1100" dirty="0">
                  <a:solidFill>
                    <a:schemeClr val="bg1"/>
                  </a:solidFill>
                </a:rPr>
                <a:t>twitter.com/</a:t>
              </a:r>
              <a:r>
                <a:rPr lang="en-US" sz="1100" dirty="0" err="1">
                  <a:solidFill>
                    <a:schemeClr val="bg1"/>
                  </a:solidFill>
                </a:rPr>
                <a:t>idc</a:t>
              </a:r>
              <a:endParaRPr lang="en-US" sz="1100" dirty="0">
                <a:solidFill>
                  <a:schemeClr val="bg1"/>
                </a:solidFill>
              </a:endParaRPr>
            </a:p>
          </p:txBody>
        </p:sp>
        <p:pic>
          <p:nvPicPr>
            <p:cNvPr id="21" name="Graphic 20">
              <a:extLst>
                <a:ext uri="{FF2B5EF4-FFF2-40B4-BE49-F238E27FC236}">
                  <a16:creationId xmlns:a16="http://schemas.microsoft.com/office/drawing/2014/main" id="{91A03B81-6EB0-488A-98E7-423074A11F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49519" y="4821485"/>
              <a:ext cx="401457" cy="401457"/>
            </a:xfrm>
            <a:prstGeom prst="rect">
              <a:avLst/>
            </a:prstGeom>
          </p:spPr>
        </p:pic>
      </p:grpSp>
      <p:grpSp>
        <p:nvGrpSpPr>
          <p:cNvPr id="22" name="Group 21">
            <a:extLst>
              <a:ext uri="{FF2B5EF4-FFF2-40B4-BE49-F238E27FC236}">
                <a16:creationId xmlns:a16="http://schemas.microsoft.com/office/drawing/2014/main" id="{F92563F7-E84E-4070-A0F3-490CD41421C8}"/>
              </a:ext>
            </a:extLst>
          </p:cNvPr>
          <p:cNvGrpSpPr/>
          <p:nvPr userDrawn="1"/>
        </p:nvGrpSpPr>
        <p:grpSpPr>
          <a:xfrm>
            <a:off x="4349519" y="5789721"/>
            <a:ext cx="1168992" cy="401457"/>
            <a:chOff x="4349519" y="5943600"/>
            <a:chExt cx="1168992" cy="401457"/>
          </a:xfrm>
        </p:grpSpPr>
        <p:pic>
          <p:nvPicPr>
            <p:cNvPr id="23" name="Graphic 22">
              <a:extLst>
                <a:ext uri="{FF2B5EF4-FFF2-40B4-BE49-F238E27FC236}">
                  <a16:creationId xmlns:a16="http://schemas.microsoft.com/office/drawing/2014/main" id="{1F7B44AA-9EF4-4F30-B079-BC5A08550F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49519" y="5943600"/>
              <a:ext cx="401457" cy="401457"/>
            </a:xfrm>
            <a:prstGeom prst="rect">
              <a:avLst/>
            </a:prstGeom>
          </p:spPr>
        </p:pic>
        <p:sp>
          <p:nvSpPr>
            <p:cNvPr id="24" name="TextBox 23">
              <a:extLst>
                <a:ext uri="{FF2B5EF4-FFF2-40B4-BE49-F238E27FC236}">
                  <a16:creationId xmlns:a16="http://schemas.microsoft.com/office/drawing/2014/main" id="{C0E00CC5-77F0-4C15-8CA9-B2A4B7D9A587}"/>
                </a:ext>
              </a:extLst>
            </p:cNvPr>
            <p:cNvSpPr txBox="1"/>
            <p:nvPr/>
          </p:nvSpPr>
          <p:spPr>
            <a:xfrm>
              <a:off x="4780809" y="6005828"/>
              <a:ext cx="737702" cy="261610"/>
            </a:xfrm>
            <a:prstGeom prst="rect">
              <a:avLst/>
            </a:prstGeom>
          </p:spPr>
          <p:txBody>
            <a:bodyPr wrap="none" rtlCol="0">
              <a:spAutoFit/>
            </a:bodyPr>
            <a:lstStyle/>
            <a:p>
              <a:pPr algn="l"/>
              <a:r>
                <a:rPr lang="en-US" sz="1100" dirty="0">
                  <a:solidFill>
                    <a:schemeClr val="bg1"/>
                  </a:solidFill>
                </a:rPr>
                <a:t>IDC.com</a:t>
              </a:r>
            </a:p>
          </p:txBody>
        </p:sp>
      </p:grpSp>
    </p:spTree>
    <p:extLst>
      <p:ext uri="{BB962C8B-B14F-4D97-AF65-F5344CB8AC3E}">
        <p14:creationId xmlns:p14="http://schemas.microsoft.com/office/powerpoint/2010/main" val="782890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B3BCE2-AB98-4D68-872C-51D0A7401EFB}"/>
              </a:ext>
            </a:extLst>
          </p:cNvPr>
          <p:cNvPicPr>
            <a:picLocks noChangeAspect="1"/>
          </p:cNvPicPr>
          <p:nvPr userDrawn="1"/>
        </p:nvPicPr>
        <p:blipFill>
          <a:blip r:embed="rId2"/>
          <a:src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52894D37-E7D5-4925-9877-D765B5C6018C}"/>
              </a:ext>
            </a:extLst>
          </p:cNvPr>
          <p:cNvSpPr>
            <a:spLocks noGrp="1"/>
          </p:cNvSpPr>
          <p:nvPr>
            <p:ph type="body" sz="quarter" idx="13" hasCustomPrompt="1"/>
          </p:nvPr>
        </p:nvSpPr>
        <p:spPr>
          <a:xfrm>
            <a:off x="2344924" y="4149080"/>
            <a:ext cx="7502152" cy="362022"/>
          </a:xfrm>
          <a:prstGeom prst="rect">
            <a:avLst/>
          </a:prstGeom>
        </p:spPr>
        <p:txBody>
          <a:bodyPr anchor="ctr"/>
          <a:lstStyle>
            <a:lvl1pPr algn="ctr">
              <a:spcBef>
                <a:spcPts val="0"/>
              </a:spcBef>
              <a:defRPr>
                <a:solidFill>
                  <a:schemeClr val="bg1"/>
                </a:solidFill>
                <a:latin typeface="Open Sans 2" panose="020B0604020202020204" charset="0"/>
                <a:cs typeface="Open Sans 2" panose="020B0604020202020204" charset="0"/>
              </a:defRPr>
            </a:lvl1pPr>
          </a:lstStyle>
          <a:p>
            <a:pPr lvl="0"/>
            <a:r>
              <a:rPr lang="en-US" dirty="0"/>
              <a:t>Thank you</a:t>
            </a:r>
          </a:p>
        </p:txBody>
      </p:sp>
      <p:sp>
        <p:nvSpPr>
          <p:cNvPr id="10" name="Footer Placeholder 4">
            <a:extLst>
              <a:ext uri="{FF2B5EF4-FFF2-40B4-BE49-F238E27FC236}">
                <a16:creationId xmlns:a16="http://schemas.microsoft.com/office/drawing/2014/main" id="{D9E3B457-BA86-471E-8179-F818AD1732A6}"/>
              </a:ext>
            </a:extLst>
          </p:cNvPr>
          <p:cNvSpPr txBox="1">
            <a:spLocks/>
          </p:cNvSpPr>
          <p:nvPr userDrawn="1"/>
        </p:nvSpPr>
        <p:spPr>
          <a:xfrm>
            <a:off x="11103773" y="6600312"/>
            <a:ext cx="533133" cy="213066"/>
          </a:xfrm>
          <a:prstGeom prst="rect">
            <a:avLst/>
          </a:prstGeom>
        </p:spPr>
        <p:txBody>
          <a:bodyPr vert="horz" lIns="0" tIns="0" rIns="72000" bIns="0" rtlCol="0" anchor="ctr"/>
          <a:lstStyle>
            <a:defPPr>
              <a:defRPr lang="en-US"/>
            </a:defPPr>
            <a:lvl1pPr marL="0" algn="r" defTabSz="457200" rtl="0" eaLnBrk="1" latinLnBrk="0" hangingPunct="1">
              <a:defRPr sz="8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IDC</a:t>
            </a:r>
          </a:p>
        </p:txBody>
      </p:sp>
      <p:pic>
        <p:nvPicPr>
          <p:cNvPr id="11" name="Graphic 10">
            <a:extLst>
              <a:ext uri="{FF2B5EF4-FFF2-40B4-BE49-F238E27FC236}">
                <a16:creationId xmlns:a16="http://schemas.microsoft.com/office/drawing/2014/main" id="{6F0CB9B4-DC17-4FFB-910F-A03EDBC6FA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06611" y="2806788"/>
            <a:ext cx="2378779" cy="720376"/>
          </a:xfrm>
          <a:prstGeom prst="rect">
            <a:avLst/>
          </a:prstGeom>
        </p:spPr>
      </p:pic>
    </p:spTree>
    <p:extLst>
      <p:ext uri="{BB962C8B-B14F-4D97-AF65-F5344CB8AC3E}">
        <p14:creationId xmlns:p14="http://schemas.microsoft.com/office/powerpoint/2010/main" val="19122416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2" name="Group 2">
            <a:extLst>
              <a:ext uri="{FF2B5EF4-FFF2-40B4-BE49-F238E27FC236}">
                <a16:creationId xmlns:a16="http://schemas.microsoft.com/office/drawing/2014/main" id="{5F110EF6-6C15-4662-A376-2BB614570198}"/>
              </a:ext>
            </a:extLst>
          </p:cNvPr>
          <p:cNvGrpSpPr/>
          <p:nvPr userDrawn="1"/>
        </p:nvGrpSpPr>
        <p:grpSpPr>
          <a:xfrm>
            <a:off x="152" y="0"/>
            <a:ext cx="12191695" cy="6858000"/>
            <a:chOff x="0" y="0"/>
            <a:chExt cx="16255797" cy="9144000"/>
          </a:xfrm>
        </p:grpSpPr>
        <p:pic>
          <p:nvPicPr>
            <p:cNvPr id="23" name="Picture 3">
              <a:extLst>
                <a:ext uri="{FF2B5EF4-FFF2-40B4-BE49-F238E27FC236}">
                  <a16:creationId xmlns:a16="http://schemas.microsoft.com/office/drawing/2014/main" id="{34BDB314-A4A2-4CC3-94FD-BC1FFA3FBADC}"/>
                </a:ext>
              </a:extLst>
            </p:cNvPr>
            <p:cNvPicPr>
              <a:picLocks noChangeAspect="1"/>
            </p:cNvPicPr>
            <p:nvPr/>
          </p:nvPicPr>
          <p:blipFill>
            <a:blip r:embed="rId2"/>
            <a:srcRect/>
            <a:stretch>
              <a:fillRect/>
            </a:stretch>
          </p:blipFill>
          <p:spPr>
            <a:xfrm>
              <a:off x="0" y="0"/>
              <a:ext cx="16255797" cy="9144000"/>
            </a:xfrm>
            <a:prstGeom prst="rect">
              <a:avLst/>
            </a:prstGeom>
          </p:spPr>
        </p:pic>
      </p:grpSp>
      <p:pic>
        <p:nvPicPr>
          <p:cNvPr id="15" name="Picture 7">
            <a:extLst>
              <a:ext uri="{FF2B5EF4-FFF2-40B4-BE49-F238E27FC236}">
                <a16:creationId xmlns:a16="http://schemas.microsoft.com/office/drawing/2014/main" id="{D1CC6B10-9AF9-41AA-8A8B-CFD57620548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8770"/>
          <a:stretch>
            <a:fillRect/>
          </a:stretch>
        </p:blipFill>
        <p:spPr>
          <a:xfrm>
            <a:off x="10200387" y="671856"/>
            <a:ext cx="1305813" cy="379983"/>
          </a:xfrm>
          <a:prstGeom prst="rect">
            <a:avLst/>
          </a:prstGeom>
        </p:spPr>
      </p:pic>
      <p:pic>
        <p:nvPicPr>
          <p:cNvPr id="18" name="Picture 6">
            <a:extLst>
              <a:ext uri="{FF2B5EF4-FFF2-40B4-BE49-F238E27FC236}">
                <a16:creationId xmlns:a16="http://schemas.microsoft.com/office/drawing/2014/main" id="{84A10552-C924-4F8F-98ED-9C77C480306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33207" y="2062111"/>
            <a:ext cx="2407383" cy="345487"/>
          </a:xfrm>
          <a:prstGeom prst="rect">
            <a:avLst/>
          </a:prstGeom>
        </p:spPr>
      </p:pic>
      <p:pic>
        <p:nvPicPr>
          <p:cNvPr id="21" name="Picture 4">
            <a:extLst>
              <a:ext uri="{FF2B5EF4-FFF2-40B4-BE49-F238E27FC236}">
                <a16:creationId xmlns:a16="http://schemas.microsoft.com/office/drawing/2014/main" id="{A2E57896-69E9-4CB1-B74E-F178B8DB502F}"/>
              </a:ext>
            </a:extLst>
          </p:cNvPr>
          <p:cNvPicPr>
            <a:picLocks noChangeAspect="1"/>
          </p:cNvPicPr>
          <p:nvPr userDrawn="1"/>
        </p:nvPicPr>
        <p:blipFill>
          <a:blip r:embed="rId7">
            <a:alphaModFix amt="8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 y="2464748"/>
            <a:ext cx="12191695" cy="1928505"/>
          </a:xfrm>
          <a:prstGeom prst="rect">
            <a:avLst/>
          </a:prstGeom>
        </p:spPr>
      </p:pic>
    </p:spTree>
    <p:extLst>
      <p:ext uri="{BB962C8B-B14F-4D97-AF65-F5344CB8AC3E}">
        <p14:creationId xmlns:p14="http://schemas.microsoft.com/office/powerpoint/2010/main" val="2468913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AB9A492-2152-4502-8E44-BB280F227636}"/>
              </a:ext>
            </a:extLst>
          </p:cNvPr>
          <p:cNvSpPr/>
          <p:nvPr userDrawn="1"/>
        </p:nvSpPr>
        <p:spPr>
          <a:xfrm>
            <a:off x="0" y="0"/>
            <a:ext cx="12192000" cy="6949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23" name="Graphic 22">
            <a:extLst>
              <a:ext uri="{FF2B5EF4-FFF2-40B4-BE49-F238E27FC236}">
                <a16:creationId xmlns:a16="http://schemas.microsoft.com/office/drawing/2014/main" id="{0A5428C8-B53D-40F2-84CE-E04F7A38430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3665" y="351711"/>
            <a:ext cx="2424010" cy="347873"/>
          </a:xfrm>
          <a:prstGeom prst="rect">
            <a:avLst/>
          </a:prstGeom>
        </p:spPr>
      </p:pic>
      <p:pic>
        <p:nvPicPr>
          <p:cNvPr id="3" name="Picture 2">
            <a:extLst>
              <a:ext uri="{FF2B5EF4-FFF2-40B4-BE49-F238E27FC236}">
                <a16:creationId xmlns:a16="http://schemas.microsoft.com/office/drawing/2014/main" id="{A9AA0762-2F61-4746-9BD1-EDC29AD73A9A}"/>
              </a:ext>
            </a:extLst>
          </p:cNvPr>
          <p:cNvPicPr>
            <a:picLocks noChangeAspect="1"/>
          </p:cNvPicPr>
          <p:nvPr userDrawn="1"/>
        </p:nvPicPr>
        <p:blipFill>
          <a:blip r:embed="rId4"/>
          <a:stretch>
            <a:fillRect/>
          </a:stretch>
        </p:blipFill>
        <p:spPr>
          <a:xfrm>
            <a:off x="5638760" y="3285731"/>
            <a:ext cx="914479" cy="286537"/>
          </a:xfrm>
          <a:prstGeom prst="rect">
            <a:avLst/>
          </a:prstGeom>
        </p:spPr>
      </p:pic>
      <p:sp>
        <p:nvSpPr>
          <p:cNvPr id="49" name="Text Placeholder 6">
            <a:extLst>
              <a:ext uri="{FF2B5EF4-FFF2-40B4-BE49-F238E27FC236}">
                <a16:creationId xmlns:a16="http://schemas.microsoft.com/office/drawing/2014/main" id="{38632052-7838-49E5-8920-F7E68E24E39D}"/>
              </a:ext>
            </a:extLst>
          </p:cNvPr>
          <p:cNvSpPr>
            <a:spLocks noGrp="1"/>
          </p:cNvSpPr>
          <p:nvPr>
            <p:ph idx="1"/>
          </p:nvPr>
        </p:nvSpPr>
        <p:spPr>
          <a:xfrm>
            <a:off x="440695" y="1752600"/>
            <a:ext cx="11301984" cy="4501552"/>
          </a:xfrm>
          <a:prstGeom prst="rect">
            <a:avLst/>
          </a:prstGeom>
        </p:spPr>
        <p:txBody>
          <a:bodyPr vert="horz" lIns="0" tIns="0" rIns="0" bIns="0" rtlCol="0">
            <a:noAutofit/>
          </a:bodyPr>
          <a:lstStyle>
            <a:lvl1pPr marL="0" indent="0" algn="l" defTabSz="457200" rtl="0" eaLnBrk="1" latinLnBrk="0" hangingPunct="1">
              <a:spcBef>
                <a:spcPts val="600"/>
              </a:spcBef>
              <a:buClr>
                <a:schemeClr val="tx2"/>
              </a:buClr>
              <a:buFont typeface="Arial" panose="020B0604020202020204" pitchFamily="34" charset="0"/>
              <a:buNone/>
              <a:defRPr lang="en-US" sz="20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548640" indent="-274320" algn="l" defTabSz="457200" rtl="0" eaLnBrk="1" latinLnBrk="0" hangingPunct="1">
              <a:spcBef>
                <a:spcPts val="600"/>
              </a:spcBef>
              <a:buClr>
                <a:srgbClr val="2279BC"/>
              </a:buClr>
              <a:buSzPct val="100000"/>
              <a:buFont typeface="Arial" panose="020B0604020202020204" pitchFamily="34" charset="0"/>
              <a:buChar char="•"/>
              <a:defRPr lang="en-US" sz="16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22960" indent="-274320" algn="l" defTabSz="457200" rtl="0" eaLnBrk="1" latinLnBrk="0" hangingPunct="1">
              <a:spcBef>
                <a:spcPts val="600"/>
              </a:spcBef>
              <a:buClr>
                <a:srgbClr val="2279BC"/>
              </a:buClr>
              <a:buFont typeface="Arial" panose="020B0604020202020204" pitchFamily="34" charset="0"/>
              <a:buChar char="•"/>
              <a:defRPr lang="en-US" sz="14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097280" indent="-274320" algn="l" defTabSz="457200" rtl="0" eaLnBrk="1" latinLnBrk="0" hangingPunct="1">
              <a:spcBef>
                <a:spcPts val="600"/>
              </a:spcBef>
              <a:buClr>
                <a:srgbClr val="2279BC"/>
              </a:buClr>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274320" algn="l" defTabSz="457200" rtl="0" eaLnBrk="1" latinLnBrk="0" hangingPunct="1">
              <a:spcBef>
                <a:spcPts val="600"/>
              </a:spcBef>
              <a:buClr>
                <a:srgbClr val="2279BC"/>
              </a:buClr>
              <a:buFont typeface="Arial"/>
              <a:buChar char="•"/>
              <a:tabLst/>
              <a:defRPr sz="1800" kern="120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50" name="Title 2">
            <a:extLst>
              <a:ext uri="{FF2B5EF4-FFF2-40B4-BE49-F238E27FC236}">
                <a16:creationId xmlns:a16="http://schemas.microsoft.com/office/drawing/2014/main" id="{0B440D0D-CF27-4416-A641-11CBF95F6D90}"/>
              </a:ext>
            </a:extLst>
          </p:cNvPr>
          <p:cNvSpPr>
            <a:spLocks noGrp="1"/>
          </p:cNvSpPr>
          <p:nvPr>
            <p:ph type="title" hasCustomPrompt="1"/>
          </p:nvPr>
        </p:nvSpPr>
        <p:spPr>
          <a:xfrm>
            <a:off x="440695" y="786359"/>
            <a:ext cx="11301984" cy="849289"/>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800" kern="1200" spc="4"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Internal Slides – Common</a:t>
            </a:r>
          </a:p>
        </p:txBody>
      </p:sp>
      <p:pic>
        <p:nvPicPr>
          <p:cNvPr id="51" name="Graphic 50">
            <a:extLst>
              <a:ext uri="{FF2B5EF4-FFF2-40B4-BE49-F238E27FC236}">
                <a16:creationId xmlns:a16="http://schemas.microsoft.com/office/drawing/2014/main" id="{7253C81A-D74C-443C-84F7-AACDB94D20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369" y="6460935"/>
            <a:ext cx="902777" cy="273392"/>
          </a:xfrm>
          <a:prstGeom prst="rect">
            <a:avLst/>
          </a:prstGeom>
        </p:spPr>
      </p:pic>
      <p:pic>
        <p:nvPicPr>
          <p:cNvPr id="52" name="Graphic 51">
            <a:extLst>
              <a:ext uri="{FF2B5EF4-FFF2-40B4-BE49-F238E27FC236}">
                <a16:creationId xmlns:a16="http://schemas.microsoft.com/office/drawing/2014/main" id="{B5277D5C-514A-49B6-B5FF-11D4C340ECDF}"/>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49321" y="6340927"/>
            <a:ext cx="11293358" cy="240015"/>
          </a:xfrm>
          <a:prstGeom prst="rect">
            <a:avLst/>
          </a:prstGeom>
        </p:spPr>
      </p:pic>
      <p:sp>
        <p:nvSpPr>
          <p:cNvPr id="53" name="TextBox 52">
            <a:extLst>
              <a:ext uri="{FF2B5EF4-FFF2-40B4-BE49-F238E27FC236}">
                <a16:creationId xmlns:a16="http://schemas.microsoft.com/office/drawing/2014/main" id="{4730EE6B-0ADB-422B-9FDB-5E92161B5C16}"/>
              </a:ext>
            </a:extLst>
          </p:cNvPr>
          <p:cNvSpPr txBox="1"/>
          <p:nvPr userDrawn="1"/>
        </p:nvSpPr>
        <p:spPr>
          <a:xfrm>
            <a:off x="11423749" y="6631386"/>
            <a:ext cx="375339"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fld id="{F64D57CD-7CD0-4988-84C0-9F952D25EBFA}" type="slidenum">
              <a:rPr kumimoji="0" lang="en-US" sz="1000" b="0" i="0" u="none" strike="noStrike" kern="1200" cap="none" spc="0" normalizeH="0" baseline="0" noProof="0" smtClean="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t>‹#›</a:t>
            </a:fld>
            <a:endParaRPr kumimoji="0" lang="en-US" sz="1000" b="0" i="0" u="none" strike="noStrike" kern="1200" cap="none" spc="0" normalizeH="0" baseline="0" noProof="0" dirty="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AA92E88A-853E-49CC-B972-9120D03642A3}"/>
              </a:ext>
            </a:extLst>
          </p:cNvPr>
          <p:cNvSpPr txBox="1"/>
          <p:nvPr userDrawn="1"/>
        </p:nvSpPr>
        <p:spPr>
          <a:xfrm>
            <a:off x="10989471" y="6646807"/>
            <a:ext cx="51096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r>
              <a:rPr kumimoji="0" lang="en-US" sz="800" b="0" i="0" u="none" strike="noStrike" kern="1200" cap="none" spc="0" normalizeH="0" baseline="0" noProof="0" dirty="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t>© IDC |</a:t>
            </a:r>
          </a:p>
        </p:txBody>
      </p:sp>
    </p:spTree>
    <p:extLst>
      <p:ext uri="{BB962C8B-B14F-4D97-AF65-F5344CB8AC3E}">
        <p14:creationId xmlns:p14="http://schemas.microsoft.com/office/powerpoint/2010/main" val="3258343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A2FF7F4E-3B38-45E6-93EB-92323D89D582}"/>
              </a:ext>
            </a:extLst>
          </p:cNvPr>
          <p:cNvPicPr>
            <a:picLocks noChangeAspect="1"/>
          </p:cNvPicPr>
          <p:nvPr userDrawn="1"/>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 y="2464748"/>
            <a:ext cx="12191848" cy="1928505"/>
          </a:xfrm>
          <a:prstGeom prst="rect">
            <a:avLst/>
          </a:prstGeom>
        </p:spPr>
      </p:pic>
      <p:pic>
        <p:nvPicPr>
          <p:cNvPr id="7" name="Picture 6">
            <a:extLst>
              <a:ext uri="{FF2B5EF4-FFF2-40B4-BE49-F238E27FC236}">
                <a16:creationId xmlns:a16="http://schemas.microsoft.com/office/drawing/2014/main" id="{06074C97-37A1-4F86-8F20-52BD80267BC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45405" y="207699"/>
            <a:ext cx="2472316" cy="354806"/>
          </a:xfrm>
          <a:prstGeom prst="rect">
            <a:avLst/>
          </a:prstGeom>
        </p:spPr>
      </p:pic>
      <p:sp>
        <p:nvSpPr>
          <p:cNvPr id="14" name="Text Placeholder 4">
            <a:extLst>
              <a:ext uri="{FF2B5EF4-FFF2-40B4-BE49-F238E27FC236}">
                <a16:creationId xmlns:a16="http://schemas.microsoft.com/office/drawing/2014/main" id="{FF64F5A0-B427-4C76-A8F6-3BD77201AEB8}"/>
              </a:ext>
            </a:extLst>
          </p:cNvPr>
          <p:cNvSpPr>
            <a:spLocks noGrp="1"/>
          </p:cNvSpPr>
          <p:nvPr>
            <p:ph type="body" sz="quarter" idx="27" hasCustomPrompt="1"/>
          </p:nvPr>
        </p:nvSpPr>
        <p:spPr>
          <a:xfrm>
            <a:off x="2121768" y="2489385"/>
            <a:ext cx="8012832" cy="1008409"/>
          </a:xfrm>
          <a:prstGeom prst="rect">
            <a:avLst/>
          </a:prstGeom>
        </p:spPr>
        <p:txBody>
          <a:bodyPr lIns="0" tIns="0" rIns="0" bIns="0" anchor="ctr"/>
          <a:lstStyle>
            <a:lvl1pPr marL="0" indent="0" algn="l">
              <a:spcBef>
                <a:spcPts val="0"/>
              </a:spcBef>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Section Slide 1</a:t>
            </a:r>
          </a:p>
        </p:txBody>
      </p:sp>
      <p:sp>
        <p:nvSpPr>
          <p:cNvPr id="15" name="Text Placeholder 4">
            <a:extLst>
              <a:ext uri="{FF2B5EF4-FFF2-40B4-BE49-F238E27FC236}">
                <a16:creationId xmlns:a16="http://schemas.microsoft.com/office/drawing/2014/main" id="{934A9FB6-3912-4910-AE54-AABC912208EC}"/>
              </a:ext>
            </a:extLst>
          </p:cNvPr>
          <p:cNvSpPr>
            <a:spLocks noGrp="1"/>
          </p:cNvSpPr>
          <p:nvPr>
            <p:ph type="body" sz="quarter" idx="28" hasCustomPrompt="1"/>
          </p:nvPr>
        </p:nvSpPr>
        <p:spPr>
          <a:xfrm>
            <a:off x="2121768" y="3570339"/>
            <a:ext cx="8012832" cy="826848"/>
          </a:xfrm>
          <a:prstGeom prst="rect">
            <a:avLst/>
          </a:prstGeom>
        </p:spPr>
        <p:txBody>
          <a:bodyPr lIns="0" tIns="0" rIns="0" bIns="0" anchor="t"/>
          <a:lstStyle>
            <a:lvl1pPr marL="0" indent="0" algn="l">
              <a:spcBef>
                <a:spcPts val="0"/>
              </a:spcBef>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Subhead</a:t>
            </a:r>
          </a:p>
        </p:txBody>
      </p:sp>
    </p:spTree>
    <p:extLst>
      <p:ext uri="{BB962C8B-B14F-4D97-AF65-F5344CB8AC3E}">
        <p14:creationId xmlns:p14="http://schemas.microsoft.com/office/powerpoint/2010/main" val="778747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A2FF7F4E-3B38-45E6-93EB-92323D89D582}"/>
              </a:ext>
            </a:extLst>
          </p:cNvPr>
          <p:cNvPicPr>
            <a:picLocks noChangeAspect="1"/>
          </p:cNvPicPr>
          <p:nvPr userDrawn="1"/>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 y="2464748"/>
            <a:ext cx="12191848" cy="1928505"/>
          </a:xfrm>
          <a:prstGeom prst="rect">
            <a:avLst/>
          </a:prstGeom>
        </p:spPr>
      </p:pic>
      <p:pic>
        <p:nvPicPr>
          <p:cNvPr id="7" name="Picture 6">
            <a:extLst>
              <a:ext uri="{FF2B5EF4-FFF2-40B4-BE49-F238E27FC236}">
                <a16:creationId xmlns:a16="http://schemas.microsoft.com/office/drawing/2014/main" id="{06074C97-37A1-4F86-8F20-52BD80267BC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45405" y="207699"/>
            <a:ext cx="2472316" cy="354806"/>
          </a:xfrm>
          <a:prstGeom prst="rect">
            <a:avLst/>
          </a:prstGeom>
        </p:spPr>
      </p:pic>
      <p:sp>
        <p:nvSpPr>
          <p:cNvPr id="14" name="Text Placeholder 4">
            <a:extLst>
              <a:ext uri="{FF2B5EF4-FFF2-40B4-BE49-F238E27FC236}">
                <a16:creationId xmlns:a16="http://schemas.microsoft.com/office/drawing/2014/main" id="{FF64F5A0-B427-4C76-A8F6-3BD77201AEB8}"/>
              </a:ext>
            </a:extLst>
          </p:cNvPr>
          <p:cNvSpPr>
            <a:spLocks noGrp="1"/>
          </p:cNvSpPr>
          <p:nvPr>
            <p:ph type="body" sz="quarter" idx="27" hasCustomPrompt="1"/>
          </p:nvPr>
        </p:nvSpPr>
        <p:spPr>
          <a:xfrm>
            <a:off x="2121768" y="2489385"/>
            <a:ext cx="8012832" cy="1008409"/>
          </a:xfrm>
          <a:prstGeom prst="rect">
            <a:avLst/>
          </a:prstGeom>
        </p:spPr>
        <p:txBody>
          <a:bodyPr lIns="0" tIns="0" rIns="0" bIns="0" anchor="ctr"/>
          <a:lstStyle>
            <a:lvl1pPr marL="0" indent="0" algn="l">
              <a:spcBef>
                <a:spcPts val="0"/>
              </a:spcBef>
              <a:buNone/>
              <a:defRPr sz="320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Section Slide 1</a:t>
            </a:r>
          </a:p>
        </p:txBody>
      </p:sp>
      <p:sp>
        <p:nvSpPr>
          <p:cNvPr id="15" name="Text Placeholder 4">
            <a:extLst>
              <a:ext uri="{FF2B5EF4-FFF2-40B4-BE49-F238E27FC236}">
                <a16:creationId xmlns:a16="http://schemas.microsoft.com/office/drawing/2014/main" id="{934A9FB6-3912-4910-AE54-AABC912208EC}"/>
              </a:ext>
            </a:extLst>
          </p:cNvPr>
          <p:cNvSpPr>
            <a:spLocks noGrp="1"/>
          </p:cNvSpPr>
          <p:nvPr>
            <p:ph type="body" sz="quarter" idx="28" hasCustomPrompt="1"/>
          </p:nvPr>
        </p:nvSpPr>
        <p:spPr>
          <a:xfrm>
            <a:off x="2121768" y="3570339"/>
            <a:ext cx="8012832" cy="826848"/>
          </a:xfrm>
          <a:prstGeom prst="rect">
            <a:avLst/>
          </a:prstGeom>
        </p:spPr>
        <p:txBody>
          <a:bodyPr lIns="0" tIns="0" rIns="0" bIns="0" anchor="t"/>
          <a:lstStyle>
            <a:lvl1pPr marL="0" indent="0" algn="l">
              <a:spcBef>
                <a:spcPts val="0"/>
              </a:spcBef>
              <a:buNone/>
              <a:defRPr sz="160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Subhead</a:t>
            </a:r>
          </a:p>
        </p:txBody>
      </p:sp>
    </p:spTree>
    <p:extLst>
      <p:ext uri="{BB962C8B-B14F-4D97-AF65-F5344CB8AC3E}">
        <p14:creationId xmlns:p14="http://schemas.microsoft.com/office/powerpoint/2010/main" val="291529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2" name="Graphic 51">
            <a:extLst>
              <a:ext uri="{FF2B5EF4-FFF2-40B4-BE49-F238E27FC236}">
                <a16:creationId xmlns:a16="http://schemas.microsoft.com/office/drawing/2014/main" id="{B5277D5C-514A-49B6-B5FF-11D4C340EC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9321" y="6340927"/>
            <a:ext cx="11293358" cy="240015"/>
          </a:xfrm>
          <a:prstGeom prst="rect">
            <a:avLst/>
          </a:prstGeom>
        </p:spPr>
      </p:pic>
      <p:sp>
        <p:nvSpPr>
          <p:cNvPr id="53" name="TextBox 52">
            <a:extLst>
              <a:ext uri="{FF2B5EF4-FFF2-40B4-BE49-F238E27FC236}">
                <a16:creationId xmlns:a16="http://schemas.microsoft.com/office/drawing/2014/main" id="{4730EE6B-0ADB-422B-9FDB-5E92161B5C16}"/>
              </a:ext>
            </a:extLst>
          </p:cNvPr>
          <p:cNvSpPr txBox="1"/>
          <p:nvPr userDrawn="1"/>
        </p:nvSpPr>
        <p:spPr>
          <a:xfrm>
            <a:off x="11423749" y="6631386"/>
            <a:ext cx="375339"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fld id="{F64D57CD-7CD0-4988-84C0-9F952D25EBFA}" type="slidenum">
              <a:rPr kumimoji="0" lang="en-US" sz="1000" b="0" i="0" u="none" strike="noStrike" kern="1200" cap="none" spc="0" normalizeH="0" baseline="0" noProof="0" smtClean="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t>‹#›</a:t>
            </a:fld>
            <a:endParaRPr kumimoji="0" lang="en-US" sz="1000" b="0" i="0" u="none" strike="noStrike" kern="1200" cap="none" spc="0" normalizeH="0" baseline="0" noProof="0" dirty="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2581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AEB02B9-AA91-41EE-9EF6-1B4312BEE21D}"/>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Tree>
    <p:extLst>
      <p:ext uri="{BB962C8B-B14F-4D97-AF65-F5344CB8AC3E}">
        <p14:creationId xmlns:p14="http://schemas.microsoft.com/office/powerpoint/2010/main" val="8693030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16546DC5-741A-46B4-9214-CB9455A4E1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60" t="438" r="3240" b="-1"/>
          <a:stretch/>
        </p:blipFill>
        <p:spPr>
          <a:xfrm>
            <a:off x="0" y="-5316"/>
            <a:ext cx="12192000" cy="6858000"/>
          </a:xfrm>
          <a:prstGeom prst="rect">
            <a:avLst/>
          </a:prstGeom>
        </p:spPr>
      </p:pic>
      <p:pic>
        <p:nvPicPr>
          <p:cNvPr id="7" name="Picture 4">
            <a:extLst>
              <a:ext uri="{FF2B5EF4-FFF2-40B4-BE49-F238E27FC236}">
                <a16:creationId xmlns:a16="http://schemas.microsoft.com/office/drawing/2014/main" id="{C1D95639-65C3-4568-8EA1-E4403D59CCD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88545" y="2790271"/>
            <a:ext cx="2414911" cy="755208"/>
          </a:xfrm>
          <a:prstGeom prst="rect">
            <a:avLst/>
          </a:prstGeom>
        </p:spPr>
      </p:pic>
    </p:spTree>
    <p:extLst>
      <p:ext uri="{BB962C8B-B14F-4D97-AF65-F5344CB8AC3E}">
        <p14:creationId xmlns:p14="http://schemas.microsoft.com/office/powerpoint/2010/main" val="3961260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F765B32-F490-4D2E-82CA-A86355F7DA4E}"/>
              </a:ext>
            </a:extLst>
          </p:cNvPr>
          <p:cNvGrpSpPr/>
          <p:nvPr userDrawn="1"/>
        </p:nvGrpSpPr>
        <p:grpSpPr>
          <a:xfrm>
            <a:off x="0" y="0"/>
            <a:ext cx="12192000" cy="6858000"/>
            <a:chOff x="0" y="0"/>
            <a:chExt cx="3402471" cy="1913890"/>
          </a:xfrm>
        </p:grpSpPr>
        <p:sp>
          <p:nvSpPr>
            <p:cNvPr id="5" name="Freeform 3">
              <a:extLst>
                <a:ext uri="{FF2B5EF4-FFF2-40B4-BE49-F238E27FC236}">
                  <a16:creationId xmlns:a16="http://schemas.microsoft.com/office/drawing/2014/main" id="{0B2710D1-ABBA-48EA-B884-F5BA102A3DCB}"/>
                </a:ext>
              </a:extLst>
            </p:cNvPr>
            <p:cNvSpPr/>
            <p:nvPr/>
          </p:nvSpPr>
          <p:spPr>
            <a:xfrm>
              <a:off x="0" y="0"/>
              <a:ext cx="3402471" cy="1913890"/>
            </a:xfrm>
            <a:custGeom>
              <a:avLst/>
              <a:gdLst/>
              <a:ahLst/>
              <a:cxnLst/>
              <a:rect l="l" t="t" r="r" b="b"/>
              <a:pathLst>
                <a:path w="3402471" h="1913890">
                  <a:moveTo>
                    <a:pt x="0" y="0"/>
                  </a:moveTo>
                  <a:lnTo>
                    <a:pt x="3402471" y="0"/>
                  </a:lnTo>
                  <a:lnTo>
                    <a:pt x="3402471" y="1913890"/>
                  </a:lnTo>
                  <a:lnTo>
                    <a:pt x="0" y="1913890"/>
                  </a:lnTo>
                  <a:close/>
                </a:path>
              </a:pathLst>
            </a:custGeom>
            <a:solidFill>
              <a:srgbClr val="004B85"/>
            </a:solidFill>
          </p:spPr>
        </p:sp>
      </p:grpSp>
      <p:grpSp>
        <p:nvGrpSpPr>
          <p:cNvPr id="12" name="Group 4">
            <a:extLst>
              <a:ext uri="{FF2B5EF4-FFF2-40B4-BE49-F238E27FC236}">
                <a16:creationId xmlns:a16="http://schemas.microsoft.com/office/drawing/2014/main" id="{ADC5500F-8F39-4CEC-AE29-09B1EA9DEA4D}"/>
              </a:ext>
            </a:extLst>
          </p:cNvPr>
          <p:cNvGrpSpPr/>
          <p:nvPr userDrawn="1"/>
        </p:nvGrpSpPr>
        <p:grpSpPr>
          <a:xfrm>
            <a:off x="0" y="-1"/>
            <a:ext cx="12192000" cy="6870466"/>
            <a:chOff x="0" y="0"/>
            <a:chExt cx="15972966" cy="9144000"/>
          </a:xfrm>
        </p:grpSpPr>
        <p:pic>
          <p:nvPicPr>
            <p:cNvPr id="13" name="Picture 5">
              <a:extLst>
                <a:ext uri="{FF2B5EF4-FFF2-40B4-BE49-F238E27FC236}">
                  <a16:creationId xmlns:a16="http://schemas.microsoft.com/office/drawing/2014/main" id="{FB32EEBD-28FB-46EE-8CC6-B875BCABA7F3}"/>
                </a:ext>
              </a:extLst>
            </p:cNvPr>
            <p:cNvPicPr>
              <a:picLocks noChangeAspect="1"/>
            </p:cNvPicPr>
            <p:nvPr/>
          </p:nvPicPr>
          <p:blipFill rotWithShape="1">
            <a:blip r:embed="rId2">
              <a:alphaModFix amt="35000"/>
            </a:blip>
            <a:srcRect t="1" r="1741" b="-182"/>
            <a:stretch/>
          </p:blipFill>
          <p:spPr>
            <a:xfrm>
              <a:off x="0" y="0"/>
              <a:ext cx="15972966" cy="9144000"/>
            </a:xfrm>
            <a:prstGeom prst="rect">
              <a:avLst/>
            </a:prstGeom>
          </p:spPr>
        </p:pic>
      </p:grpSp>
      <p:sp>
        <p:nvSpPr>
          <p:cNvPr id="11" name="Text Placeholder 4">
            <a:extLst>
              <a:ext uri="{FF2B5EF4-FFF2-40B4-BE49-F238E27FC236}">
                <a16:creationId xmlns:a16="http://schemas.microsoft.com/office/drawing/2014/main" id="{2076B369-38D1-465D-8BB1-128152F933C6}"/>
              </a:ext>
            </a:extLst>
          </p:cNvPr>
          <p:cNvSpPr>
            <a:spLocks noGrp="1"/>
          </p:cNvSpPr>
          <p:nvPr>
            <p:ph type="body" sz="quarter" idx="13" hasCustomPrompt="1"/>
          </p:nvPr>
        </p:nvSpPr>
        <p:spPr>
          <a:xfrm>
            <a:off x="2344925" y="3841114"/>
            <a:ext cx="7502152" cy="362022"/>
          </a:xfrm>
          <a:prstGeom prst="rect">
            <a:avLst/>
          </a:prstGeom>
        </p:spPr>
        <p:txBody>
          <a:bodyPr anchor="ctr"/>
          <a:lstStyle>
            <a:lvl1pPr marL="0" indent="0" algn="ctr">
              <a:spcBef>
                <a:spcPts val="0"/>
              </a:spcBef>
              <a:buNone/>
              <a:defRPr sz="2565">
                <a:solidFill>
                  <a:schemeClr val="bg1"/>
                </a:solidFill>
                <a:latin typeface="Open Sans 2" panose="020B0604020202020204" charset="0"/>
                <a:cs typeface="Open Sans 2" panose="020B0604020202020204" charset="0"/>
              </a:defRPr>
            </a:lvl1pPr>
          </a:lstStyle>
          <a:p>
            <a:pPr lvl="0"/>
            <a:r>
              <a:rPr lang="en-US" dirty="0"/>
              <a:t>Thank you</a:t>
            </a:r>
          </a:p>
        </p:txBody>
      </p:sp>
      <p:pic>
        <p:nvPicPr>
          <p:cNvPr id="9" name="Picture 4">
            <a:extLst>
              <a:ext uri="{FF2B5EF4-FFF2-40B4-BE49-F238E27FC236}">
                <a16:creationId xmlns:a16="http://schemas.microsoft.com/office/drawing/2014/main" id="{9D9F27CA-9074-4751-8FF5-6D8AF33C6B6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88546" y="2790271"/>
            <a:ext cx="2414911" cy="755208"/>
          </a:xfrm>
          <a:prstGeom prst="rect">
            <a:avLst/>
          </a:prstGeom>
        </p:spPr>
      </p:pic>
    </p:spTree>
    <p:extLst>
      <p:ext uri="{BB962C8B-B14F-4D97-AF65-F5344CB8AC3E}">
        <p14:creationId xmlns:p14="http://schemas.microsoft.com/office/powerpoint/2010/main" val="415350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DC Insights">
    <p:spTree>
      <p:nvGrpSpPr>
        <p:cNvPr id="1" name=""/>
        <p:cNvGrpSpPr/>
        <p:nvPr/>
      </p:nvGrpSpPr>
      <p:grpSpPr>
        <a:xfrm>
          <a:off x="0" y="0"/>
          <a:ext cx="0" cy="0"/>
          <a:chOff x="0" y="0"/>
          <a:chExt cx="0" cy="0"/>
        </a:xfrm>
      </p:grpSpPr>
      <p:pic>
        <p:nvPicPr>
          <p:cNvPr id="5" name="Picture 4" descr="A picture containing blur, night sky&#10;&#10;Description automatically generated">
            <a:extLst>
              <a:ext uri="{FF2B5EF4-FFF2-40B4-BE49-F238E27FC236}">
                <a16:creationId xmlns:a16="http://schemas.microsoft.com/office/drawing/2014/main" id="{D52189CD-8780-4579-A5D6-8969E002E672}"/>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5" name="Picture 6">
            <a:extLst>
              <a:ext uri="{FF2B5EF4-FFF2-40B4-BE49-F238E27FC236}">
                <a16:creationId xmlns:a16="http://schemas.microsoft.com/office/drawing/2014/main" id="{704064B7-1FCF-404F-93FA-C87E7D20DF2A}"/>
              </a:ext>
            </a:extLst>
          </p:cNvPr>
          <p:cNvPicPr>
            <a:picLocks noChangeAspect="1"/>
          </p:cNvPicPr>
          <p:nvPr userDrawn="1">
            <p:custDataLst>
              <p:tags r:id="rId1"/>
            </p:custDataLst>
          </p:nvPr>
        </p:nvPicPr>
        <p:blipFill rotWithShape="1">
          <a:blip r:embed="rId4">
            <a:alphaModFix amt="1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98" r="78163"/>
          <a:stretch/>
        </p:blipFill>
        <p:spPr>
          <a:xfrm>
            <a:off x="-3" y="99495"/>
            <a:ext cx="4483519" cy="6526535"/>
          </a:xfrm>
          <a:prstGeom prst="rect">
            <a:avLst/>
          </a:prstGeom>
        </p:spPr>
      </p:pic>
      <p:pic>
        <p:nvPicPr>
          <p:cNvPr id="20" name="Graphic 19">
            <a:extLst>
              <a:ext uri="{FF2B5EF4-FFF2-40B4-BE49-F238E27FC236}">
                <a16:creationId xmlns:a16="http://schemas.microsoft.com/office/drawing/2014/main" id="{327FC806-86AD-441C-993A-F8BC4DA7FF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5219" y="687934"/>
            <a:ext cx="1247948" cy="377922"/>
          </a:xfrm>
          <a:prstGeom prst="rect">
            <a:avLst/>
          </a:prstGeom>
        </p:spPr>
      </p:pic>
      <p:pic>
        <p:nvPicPr>
          <p:cNvPr id="9" name="Graphic 8">
            <a:extLst>
              <a:ext uri="{FF2B5EF4-FFF2-40B4-BE49-F238E27FC236}">
                <a16:creationId xmlns:a16="http://schemas.microsoft.com/office/drawing/2014/main" id="{C0BEACDF-3549-48A5-B379-46D6879709E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460810"/>
            <a:ext cx="12192001" cy="1936377"/>
          </a:xfrm>
          <a:prstGeom prst="rect">
            <a:avLst/>
          </a:prstGeom>
        </p:spPr>
      </p:pic>
      <p:sp>
        <p:nvSpPr>
          <p:cNvPr id="18" name="Text Placeholder 4">
            <a:extLst>
              <a:ext uri="{FF2B5EF4-FFF2-40B4-BE49-F238E27FC236}">
                <a16:creationId xmlns:a16="http://schemas.microsoft.com/office/drawing/2014/main" id="{F0D7BFCD-B7A5-4AD5-B893-0831A65A1CEE}"/>
              </a:ext>
            </a:extLst>
          </p:cNvPr>
          <p:cNvSpPr>
            <a:spLocks noGrp="1"/>
          </p:cNvSpPr>
          <p:nvPr>
            <p:ph type="body" sz="quarter" idx="29" hasCustomPrompt="1"/>
          </p:nvPr>
        </p:nvSpPr>
        <p:spPr>
          <a:xfrm>
            <a:off x="2121768" y="3570339"/>
            <a:ext cx="8012832" cy="820686"/>
          </a:xfrm>
          <a:prstGeom prst="rect">
            <a:avLst/>
          </a:prstGeom>
        </p:spPr>
        <p:txBody>
          <a:bodyPr lIns="0" anchor="t"/>
          <a:lstStyle>
            <a:lvl1pPr marL="0">
              <a:spcBef>
                <a:spcPts val="0"/>
              </a:spcBef>
              <a:defRPr sz="1600">
                <a:solidFill>
                  <a:schemeClr val="bg1"/>
                </a:solidFill>
                <a:latin typeface="Open Sans 2" panose="020B0604020202020204" charset="0"/>
                <a:cs typeface="Open Sans 2" panose="020B0604020202020204" charset="0"/>
              </a:defRPr>
            </a:lvl1pPr>
          </a:lstStyle>
          <a:p>
            <a:pPr lvl="0"/>
            <a:r>
              <a:rPr lang="en-US" dirty="0"/>
              <a:t>Subhead </a:t>
            </a:r>
          </a:p>
        </p:txBody>
      </p:sp>
      <p:sp>
        <p:nvSpPr>
          <p:cNvPr id="16" name="Text Placeholder 4">
            <a:extLst>
              <a:ext uri="{FF2B5EF4-FFF2-40B4-BE49-F238E27FC236}">
                <a16:creationId xmlns:a16="http://schemas.microsoft.com/office/drawing/2014/main" id="{BF279526-B080-4354-BD7C-176E352C47F7}"/>
              </a:ext>
            </a:extLst>
          </p:cNvPr>
          <p:cNvSpPr>
            <a:spLocks noGrp="1"/>
          </p:cNvSpPr>
          <p:nvPr>
            <p:ph type="body" sz="quarter" idx="30" hasCustomPrompt="1"/>
          </p:nvPr>
        </p:nvSpPr>
        <p:spPr>
          <a:xfrm>
            <a:off x="2121768" y="2489385"/>
            <a:ext cx="8012832" cy="1008409"/>
          </a:xfrm>
          <a:prstGeom prst="rect">
            <a:avLst/>
          </a:prstGeom>
        </p:spPr>
        <p:txBody>
          <a:bodyPr vert="horz" wrap="square" lIns="0" tIns="0" rIns="0" bIns="0" rtlCol="0" anchor="b">
            <a:noAutofit/>
          </a:bodyPr>
          <a:lstStyle>
            <a:lvl1pPr marL="0">
              <a:def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lnSpc>
                <a:spcPct val="100000"/>
              </a:lnSpc>
            </a:pPr>
            <a:r>
              <a: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IDC Insights</a:t>
            </a:r>
          </a:p>
        </p:txBody>
      </p:sp>
      <p:pic>
        <p:nvPicPr>
          <p:cNvPr id="14" name="Graphic 13">
            <a:extLst>
              <a:ext uri="{FF2B5EF4-FFF2-40B4-BE49-F238E27FC236}">
                <a16:creationId xmlns:a16="http://schemas.microsoft.com/office/drawing/2014/main" id="{B0E2E206-D524-4D1C-AFAC-BCB5DA7CE70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185652" y="2127512"/>
            <a:ext cx="1828801" cy="283388"/>
          </a:xfrm>
          <a:prstGeom prst="rect">
            <a:avLst/>
          </a:prstGeom>
        </p:spPr>
      </p:pic>
      <p:sp>
        <p:nvSpPr>
          <p:cNvPr id="10" name="Text Placeholder 6">
            <a:extLst>
              <a:ext uri="{FF2B5EF4-FFF2-40B4-BE49-F238E27FC236}">
                <a16:creationId xmlns:a16="http://schemas.microsoft.com/office/drawing/2014/main" id="{7A386483-2FDB-4808-86BB-C0E8CEFAED66}"/>
              </a:ext>
            </a:extLst>
          </p:cNvPr>
          <p:cNvSpPr>
            <a:spLocks noGrp="1"/>
          </p:cNvSpPr>
          <p:nvPr>
            <p:ph type="body" sz="quarter" idx="12" hasCustomPrompt="1"/>
          </p:nvPr>
        </p:nvSpPr>
        <p:spPr>
          <a:xfrm>
            <a:off x="5110808" y="4651814"/>
            <a:ext cx="5023792" cy="758386"/>
          </a:xfrm>
          <a:prstGeom prst="rect">
            <a:avLst/>
          </a:prstGeom>
        </p:spPr>
        <p:txBody>
          <a:bodyPr lIns="0" tIns="0" rIns="0" bIns="0">
            <a:noAutofit/>
          </a:bodyPr>
          <a:lstStyle>
            <a:lvl1pPr marL="0" indent="0" algn="r" defTabSz="457200" rtl="0" eaLnBrk="1" latinLnBrk="0" hangingPunct="1">
              <a:lnSpc>
                <a:spcPct val="100000"/>
              </a:lnSpc>
              <a:spcBef>
                <a:spcPts val="0"/>
              </a:spcBef>
              <a:spcAft>
                <a:spcPts val="300"/>
              </a:spcAft>
              <a:buClr>
                <a:schemeClr val="tx2"/>
              </a:buClr>
              <a:buFont typeface="Arial" panose="020B0604020202020204" pitchFamily="34" charset="0"/>
              <a:buNone/>
              <a:defRPr lang="en-US" sz="1600" i="0" kern="1200" dirty="0" smtClean="0">
                <a:solidFill>
                  <a:srgbClr val="FFFFF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Name</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23536390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Right_Agenda">
    <p:spTree>
      <p:nvGrpSpPr>
        <p:cNvPr id="1" name=""/>
        <p:cNvGrpSpPr/>
        <p:nvPr/>
      </p:nvGrpSpPr>
      <p:grpSpPr>
        <a:xfrm>
          <a:off x="0" y="0"/>
          <a:ext cx="0" cy="0"/>
          <a:chOff x="0" y="0"/>
          <a:chExt cx="0" cy="0"/>
        </a:xfrm>
      </p:grpSpPr>
      <p:pic>
        <p:nvPicPr>
          <p:cNvPr id="6" name="Picture 5" descr="A picture containing blur, light, night sky&#10;&#10;Description automatically generated">
            <a:extLst>
              <a:ext uri="{FF2B5EF4-FFF2-40B4-BE49-F238E27FC236}">
                <a16:creationId xmlns:a16="http://schemas.microsoft.com/office/drawing/2014/main" id="{F350CF4B-25C5-4EEF-8C46-8287F75039E4}"/>
              </a:ext>
            </a:extLst>
          </p:cNvPr>
          <p:cNvPicPr>
            <a:picLocks noChangeAspect="1"/>
          </p:cNvPicPr>
          <p:nvPr userDrawn="1"/>
        </p:nvPicPr>
        <p:blipFill>
          <a:blip r:embed="rId2"/>
          <a:stretch>
            <a:fillRect/>
          </a:stretch>
        </p:blipFill>
        <p:spPr>
          <a:xfrm>
            <a:off x="0" y="0"/>
            <a:ext cx="3429000" cy="6858000"/>
          </a:xfrm>
          <a:prstGeom prst="rect">
            <a:avLst/>
          </a:prstGeom>
        </p:spPr>
      </p:pic>
      <p:sp>
        <p:nvSpPr>
          <p:cNvPr id="2" name="Title 1">
            <a:extLst>
              <a:ext uri="{FF2B5EF4-FFF2-40B4-BE49-F238E27FC236}">
                <a16:creationId xmlns:a16="http://schemas.microsoft.com/office/drawing/2014/main" id="{4F67A104-23F3-4191-84AC-C2906154898C}"/>
              </a:ext>
            </a:extLst>
          </p:cNvPr>
          <p:cNvSpPr>
            <a:spLocks noGrp="1"/>
          </p:cNvSpPr>
          <p:nvPr>
            <p:ph type="title" hasCustomPrompt="1"/>
          </p:nvPr>
        </p:nvSpPr>
        <p:spPr>
          <a:xfrm>
            <a:off x="3567094" y="304800"/>
            <a:ext cx="8175585" cy="849289"/>
          </a:xfrm>
        </p:spPr>
        <p:txBody>
          <a:bodyPr>
            <a:normAutofit/>
          </a:bodyPr>
          <a:lstStyle>
            <a:lvl1pPr>
              <a:defRPr sz="2800">
                <a:solidFill>
                  <a:srgbClr val="4F4F4F"/>
                </a:solidFill>
              </a:defRPr>
            </a:lvl1pPr>
          </a:lstStyle>
          <a:p>
            <a:r>
              <a:rPr lang="en-US" dirty="0"/>
              <a:t>Agenda/Table of Contents</a:t>
            </a:r>
          </a:p>
        </p:txBody>
      </p:sp>
      <p:pic>
        <p:nvPicPr>
          <p:cNvPr id="17" name="Graphic 16">
            <a:extLst>
              <a:ext uri="{FF2B5EF4-FFF2-40B4-BE49-F238E27FC236}">
                <a16:creationId xmlns:a16="http://schemas.microsoft.com/office/drawing/2014/main" id="{6C1914F3-6061-4DF1-9937-3D20235AFC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4192" y="6460935"/>
            <a:ext cx="902777" cy="273392"/>
          </a:xfrm>
          <a:prstGeom prst="rect">
            <a:avLst/>
          </a:prstGeom>
        </p:spPr>
      </p:pic>
      <p:sp>
        <p:nvSpPr>
          <p:cNvPr id="9" name="Text Placeholder 6">
            <a:extLst>
              <a:ext uri="{FF2B5EF4-FFF2-40B4-BE49-F238E27FC236}">
                <a16:creationId xmlns:a16="http://schemas.microsoft.com/office/drawing/2014/main" id="{5E7A51F2-4709-47F1-8544-D8EF549DF7EB}"/>
              </a:ext>
            </a:extLst>
          </p:cNvPr>
          <p:cNvSpPr>
            <a:spLocks noGrp="1"/>
          </p:cNvSpPr>
          <p:nvPr>
            <p:ph idx="42" hasCustomPrompt="1"/>
          </p:nvPr>
        </p:nvSpPr>
        <p:spPr>
          <a:xfrm>
            <a:off x="3567094" y="1267315"/>
            <a:ext cx="8175585" cy="4986836"/>
          </a:xfrm>
          <a:prstGeom prst="rect">
            <a:avLst/>
          </a:prstGeom>
        </p:spPr>
        <p:txBody>
          <a:bodyPr vert="horz" lIns="0" tIns="0" rIns="0" bIns="0" rtlCol="0">
            <a:noAutofit/>
          </a:bodyPr>
          <a:lstStyle>
            <a:lvl1pPr marL="0" indent="0">
              <a:buClr>
                <a:srgbClr val="2279BC"/>
              </a:buClr>
              <a:buFont typeface="Arial" panose="020B0604020202020204" pitchFamily="34" charset="0"/>
              <a:buNone/>
              <a:defRPr sz="1800">
                <a:solidFill>
                  <a:srgbClr val="4F4F4F"/>
                </a:solidFill>
              </a:defRPr>
            </a:lvl1pPr>
            <a:lvl3pPr>
              <a:defRPr sz="1400">
                <a:solidFill>
                  <a:srgbClr val="4F4F4F"/>
                </a:solidFill>
              </a:defRPr>
            </a:lvl3pPr>
            <a:lvl4pPr>
              <a:defRPr sz="1200">
                <a:solidFill>
                  <a:srgbClr val="4F4F4F"/>
                </a:solidFill>
              </a:defRPr>
            </a:lvl4pPr>
            <a:lvl5pPr>
              <a:defRPr sz="1100">
                <a:solidFill>
                  <a:srgbClr val="4F4F4F"/>
                </a:solidFill>
              </a:defRPr>
            </a:lvl5pPr>
            <a:lvl9pPr>
              <a:spcBef>
                <a:spcPts val="600"/>
              </a:spcBef>
              <a:defRPr sz="16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DA419188-05B8-43EC-B234-82A75A81C98B}"/>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9" name="TextBox 18">
            <a:extLst>
              <a:ext uri="{FF2B5EF4-FFF2-40B4-BE49-F238E27FC236}">
                <a16:creationId xmlns:a16="http://schemas.microsoft.com/office/drawing/2014/main" id="{49DE7957-D8A1-4589-9492-1BC59A15A83D}"/>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
        <p:nvSpPr>
          <p:cNvPr id="20" name="Graphic 15">
            <a:extLst>
              <a:ext uri="{FF2B5EF4-FFF2-40B4-BE49-F238E27FC236}">
                <a16:creationId xmlns:a16="http://schemas.microsoft.com/office/drawing/2014/main" id="{0121778B-8E34-4A81-B7F3-59E8B8E8BC39}"/>
              </a:ext>
            </a:extLst>
          </p:cNvPr>
          <p:cNvSpPr/>
          <p:nvPr userDrawn="1"/>
        </p:nvSpPr>
        <p:spPr>
          <a:xfrm>
            <a:off x="3585210" y="6347243"/>
            <a:ext cx="8157469" cy="226415"/>
          </a:xfrm>
          <a:custGeom>
            <a:avLst/>
            <a:gdLst>
              <a:gd name="connsiteX0" fmla="*/ 0 w 11296743"/>
              <a:gd name="connsiteY0" fmla="*/ 0 h 226415"/>
              <a:gd name="connsiteX1" fmla="*/ 885948 w 11296743"/>
              <a:gd name="connsiteY1" fmla="*/ 0 h 226415"/>
              <a:gd name="connsiteX2" fmla="*/ 889927 w 11296743"/>
              <a:gd name="connsiteY2" fmla="*/ 139 h 226415"/>
              <a:gd name="connsiteX3" fmla="*/ 895169 w 11296743"/>
              <a:gd name="connsiteY3" fmla="*/ 0 h 226415"/>
              <a:gd name="connsiteX4" fmla="*/ 1100206 w 11296743"/>
              <a:gd name="connsiteY4" fmla="*/ 130240 h 226415"/>
              <a:gd name="connsiteX5" fmla="*/ 1254965 w 11296743"/>
              <a:gd name="connsiteY5" fmla="*/ 226410 h 226415"/>
              <a:gd name="connsiteX6" fmla="*/ 11296744 w 11296743"/>
              <a:gd name="connsiteY6" fmla="*/ 226410 h 226415"/>
              <a:gd name="connsiteX0" fmla="*/ 0 w 11296744"/>
              <a:gd name="connsiteY0" fmla="*/ 0 h 226415"/>
              <a:gd name="connsiteX1" fmla="*/ 885948 w 11296744"/>
              <a:gd name="connsiteY1" fmla="*/ 0 h 226415"/>
              <a:gd name="connsiteX2" fmla="*/ 889927 w 11296744"/>
              <a:gd name="connsiteY2" fmla="*/ 139 h 226415"/>
              <a:gd name="connsiteX3" fmla="*/ 895169 w 11296744"/>
              <a:gd name="connsiteY3" fmla="*/ 0 h 226415"/>
              <a:gd name="connsiteX4" fmla="*/ 1100206 w 11296744"/>
              <a:gd name="connsiteY4" fmla="*/ 130240 h 226415"/>
              <a:gd name="connsiteX5" fmla="*/ 1254965 w 11296744"/>
              <a:gd name="connsiteY5" fmla="*/ 226410 h 226415"/>
              <a:gd name="connsiteX6" fmla="*/ 8666104 w 11296744"/>
              <a:gd name="connsiteY6" fmla="*/ 225007 h 226415"/>
              <a:gd name="connsiteX7" fmla="*/ 11296744 w 11296744"/>
              <a:gd name="connsiteY7" fmla="*/ 226410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7494529"/>
              <a:gd name="connsiteY0" fmla="*/ 0 h 226415"/>
              <a:gd name="connsiteX1" fmla="*/ 885948 w 7494529"/>
              <a:gd name="connsiteY1" fmla="*/ 0 h 226415"/>
              <a:gd name="connsiteX2" fmla="*/ 889927 w 7494529"/>
              <a:gd name="connsiteY2" fmla="*/ 139 h 226415"/>
              <a:gd name="connsiteX3" fmla="*/ 895169 w 7494529"/>
              <a:gd name="connsiteY3" fmla="*/ 0 h 226415"/>
              <a:gd name="connsiteX4" fmla="*/ 1100206 w 7494529"/>
              <a:gd name="connsiteY4" fmla="*/ 130240 h 226415"/>
              <a:gd name="connsiteX5" fmla="*/ 1254965 w 7494529"/>
              <a:gd name="connsiteY5" fmla="*/ 226410 h 226415"/>
              <a:gd name="connsiteX6" fmla="*/ 7494529 w 7494529"/>
              <a:gd name="connsiteY6" fmla="*/ 225007 h 226415"/>
              <a:gd name="connsiteX0" fmla="*/ 0 w 8157469"/>
              <a:gd name="connsiteY0" fmla="*/ 0 h 226415"/>
              <a:gd name="connsiteX1" fmla="*/ 885948 w 8157469"/>
              <a:gd name="connsiteY1" fmla="*/ 0 h 226415"/>
              <a:gd name="connsiteX2" fmla="*/ 889927 w 8157469"/>
              <a:gd name="connsiteY2" fmla="*/ 139 h 226415"/>
              <a:gd name="connsiteX3" fmla="*/ 895169 w 8157469"/>
              <a:gd name="connsiteY3" fmla="*/ 0 h 226415"/>
              <a:gd name="connsiteX4" fmla="*/ 1100206 w 8157469"/>
              <a:gd name="connsiteY4" fmla="*/ 130240 h 226415"/>
              <a:gd name="connsiteX5" fmla="*/ 1254965 w 8157469"/>
              <a:gd name="connsiteY5" fmla="*/ 226410 h 226415"/>
              <a:gd name="connsiteX6" fmla="*/ 8157469 w 8157469"/>
              <a:gd name="connsiteY6" fmla="*/ 225007 h 2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7469" h="226415">
                <a:moveTo>
                  <a:pt x="0" y="0"/>
                </a:moveTo>
                <a:lnTo>
                  <a:pt x="885948" y="0"/>
                </a:lnTo>
                <a:cubicBezTo>
                  <a:pt x="887438" y="0"/>
                  <a:pt x="888739" y="0"/>
                  <a:pt x="889927" y="139"/>
                </a:cubicBezTo>
                <a:cubicBezTo>
                  <a:pt x="891670" y="139"/>
                  <a:pt x="893413" y="0"/>
                  <a:pt x="895169" y="0"/>
                </a:cubicBezTo>
                <a:cubicBezTo>
                  <a:pt x="982987" y="-16"/>
                  <a:pt x="1062896" y="50742"/>
                  <a:pt x="1100206" y="130240"/>
                </a:cubicBezTo>
                <a:cubicBezTo>
                  <a:pt x="1128872" y="189510"/>
                  <a:pt x="1189129" y="226954"/>
                  <a:pt x="1254965" y="226410"/>
                </a:cubicBezTo>
                <a:lnTo>
                  <a:pt x="8157469" y="225007"/>
                </a:lnTo>
              </a:path>
            </a:pathLst>
          </a:custGeom>
          <a:noFill/>
          <a:ln w="12625" cap="flat">
            <a:solidFill>
              <a:srgbClr val="D9D9D9"/>
            </a:solidFill>
            <a:prstDash val="solid"/>
            <a:miter/>
          </a:ln>
        </p:spPr>
        <p:txBody>
          <a:bodyPr rtlCol="0" anchor="ctr"/>
          <a:lstStyle/>
          <a:p>
            <a:endParaRPr lang="en-US"/>
          </a:p>
        </p:txBody>
      </p:sp>
    </p:spTree>
    <p:extLst>
      <p:ext uri="{BB962C8B-B14F-4D97-AF65-F5344CB8AC3E}">
        <p14:creationId xmlns:p14="http://schemas.microsoft.com/office/powerpoint/2010/main" val="1691850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eft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A104-23F3-4191-84AC-C2906154898C}"/>
              </a:ext>
            </a:extLst>
          </p:cNvPr>
          <p:cNvSpPr>
            <a:spLocks noGrp="1"/>
          </p:cNvSpPr>
          <p:nvPr>
            <p:ph type="title" hasCustomPrompt="1"/>
          </p:nvPr>
        </p:nvSpPr>
        <p:spPr>
          <a:xfrm>
            <a:off x="440695" y="319065"/>
            <a:ext cx="8175585" cy="849289"/>
          </a:xfrm>
        </p:spPr>
        <p:txBody>
          <a:bodyPr vert="horz" lIns="0" tIns="0" rIns="0" bIns="0" rtlCol="0" anchor="ctr">
            <a:normAutofit/>
          </a:bodyPr>
          <a:lstStyle>
            <a:lvl1pPr>
              <a:defRPr lang="en-US" sz="2800" dirty="0"/>
            </a:lvl1pPr>
          </a:lstStyle>
          <a:p>
            <a:pPr lvl="0"/>
            <a:r>
              <a:rPr lang="en-US" dirty="0"/>
              <a:t>Agenda/Table of Contents</a:t>
            </a:r>
          </a:p>
        </p:txBody>
      </p:sp>
      <p:sp>
        <p:nvSpPr>
          <p:cNvPr id="16" name="Graphic 15">
            <a:extLst>
              <a:ext uri="{FF2B5EF4-FFF2-40B4-BE49-F238E27FC236}">
                <a16:creationId xmlns:a16="http://schemas.microsoft.com/office/drawing/2014/main" id="{96AE912C-E49A-46AA-BFE2-978447249C17}"/>
              </a:ext>
            </a:extLst>
          </p:cNvPr>
          <p:cNvSpPr/>
          <p:nvPr userDrawn="1"/>
        </p:nvSpPr>
        <p:spPr>
          <a:xfrm>
            <a:off x="449321" y="6347243"/>
            <a:ext cx="8157469" cy="226415"/>
          </a:xfrm>
          <a:custGeom>
            <a:avLst/>
            <a:gdLst>
              <a:gd name="connsiteX0" fmla="*/ 0 w 11296743"/>
              <a:gd name="connsiteY0" fmla="*/ 0 h 226415"/>
              <a:gd name="connsiteX1" fmla="*/ 885948 w 11296743"/>
              <a:gd name="connsiteY1" fmla="*/ 0 h 226415"/>
              <a:gd name="connsiteX2" fmla="*/ 889927 w 11296743"/>
              <a:gd name="connsiteY2" fmla="*/ 139 h 226415"/>
              <a:gd name="connsiteX3" fmla="*/ 895169 w 11296743"/>
              <a:gd name="connsiteY3" fmla="*/ 0 h 226415"/>
              <a:gd name="connsiteX4" fmla="*/ 1100206 w 11296743"/>
              <a:gd name="connsiteY4" fmla="*/ 130240 h 226415"/>
              <a:gd name="connsiteX5" fmla="*/ 1254965 w 11296743"/>
              <a:gd name="connsiteY5" fmla="*/ 226410 h 226415"/>
              <a:gd name="connsiteX6" fmla="*/ 11296744 w 11296743"/>
              <a:gd name="connsiteY6" fmla="*/ 226410 h 226415"/>
              <a:gd name="connsiteX0" fmla="*/ 0 w 11296744"/>
              <a:gd name="connsiteY0" fmla="*/ 0 h 226415"/>
              <a:gd name="connsiteX1" fmla="*/ 885948 w 11296744"/>
              <a:gd name="connsiteY1" fmla="*/ 0 h 226415"/>
              <a:gd name="connsiteX2" fmla="*/ 889927 w 11296744"/>
              <a:gd name="connsiteY2" fmla="*/ 139 h 226415"/>
              <a:gd name="connsiteX3" fmla="*/ 895169 w 11296744"/>
              <a:gd name="connsiteY3" fmla="*/ 0 h 226415"/>
              <a:gd name="connsiteX4" fmla="*/ 1100206 w 11296744"/>
              <a:gd name="connsiteY4" fmla="*/ 130240 h 226415"/>
              <a:gd name="connsiteX5" fmla="*/ 1254965 w 11296744"/>
              <a:gd name="connsiteY5" fmla="*/ 226410 h 226415"/>
              <a:gd name="connsiteX6" fmla="*/ 8666104 w 11296744"/>
              <a:gd name="connsiteY6" fmla="*/ 225007 h 226415"/>
              <a:gd name="connsiteX7" fmla="*/ 11296744 w 11296744"/>
              <a:gd name="connsiteY7" fmla="*/ 226410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8666104"/>
              <a:gd name="connsiteY0" fmla="*/ 0 h 226415"/>
              <a:gd name="connsiteX1" fmla="*/ 885948 w 8666104"/>
              <a:gd name="connsiteY1" fmla="*/ 0 h 226415"/>
              <a:gd name="connsiteX2" fmla="*/ 889927 w 8666104"/>
              <a:gd name="connsiteY2" fmla="*/ 139 h 226415"/>
              <a:gd name="connsiteX3" fmla="*/ 895169 w 8666104"/>
              <a:gd name="connsiteY3" fmla="*/ 0 h 226415"/>
              <a:gd name="connsiteX4" fmla="*/ 1100206 w 8666104"/>
              <a:gd name="connsiteY4" fmla="*/ 130240 h 226415"/>
              <a:gd name="connsiteX5" fmla="*/ 1254965 w 8666104"/>
              <a:gd name="connsiteY5" fmla="*/ 226410 h 226415"/>
              <a:gd name="connsiteX6" fmla="*/ 8666104 w 8666104"/>
              <a:gd name="connsiteY6" fmla="*/ 225007 h 226415"/>
              <a:gd name="connsiteX0" fmla="*/ 0 w 7494529"/>
              <a:gd name="connsiteY0" fmla="*/ 0 h 226415"/>
              <a:gd name="connsiteX1" fmla="*/ 885948 w 7494529"/>
              <a:gd name="connsiteY1" fmla="*/ 0 h 226415"/>
              <a:gd name="connsiteX2" fmla="*/ 889927 w 7494529"/>
              <a:gd name="connsiteY2" fmla="*/ 139 h 226415"/>
              <a:gd name="connsiteX3" fmla="*/ 895169 w 7494529"/>
              <a:gd name="connsiteY3" fmla="*/ 0 h 226415"/>
              <a:gd name="connsiteX4" fmla="*/ 1100206 w 7494529"/>
              <a:gd name="connsiteY4" fmla="*/ 130240 h 226415"/>
              <a:gd name="connsiteX5" fmla="*/ 1254965 w 7494529"/>
              <a:gd name="connsiteY5" fmla="*/ 226410 h 226415"/>
              <a:gd name="connsiteX6" fmla="*/ 7494529 w 7494529"/>
              <a:gd name="connsiteY6" fmla="*/ 225007 h 226415"/>
              <a:gd name="connsiteX0" fmla="*/ 0 w 8157469"/>
              <a:gd name="connsiteY0" fmla="*/ 0 h 226415"/>
              <a:gd name="connsiteX1" fmla="*/ 885948 w 8157469"/>
              <a:gd name="connsiteY1" fmla="*/ 0 h 226415"/>
              <a:gd name="connsiteX2" fmla="*/ 889927 w 8157469"/>
              <a:gd name="connsiteY2" fmla="*/ 139 h 226415"/>
              <a:gd name="connsiteX3" fmla="*/ 895169 w 8157469"/>
              <a:gd name="connsiteY3" fmla="*/ 0 h 226415"/>
              <a:gd name="connsiteX4" fmla="*/ 1100206 w 8157469"/>
              <a:gd name="connsiteY4" fmla="*/ 130240 h 226415"/>
              <a:gd name="connsiteX5" fmla="*/ 1254965 w 8157469"/>
              <a:gd name="connsiteY5" fmla="*/ 226410 h 226415"/>
              <a:gd name="connsiteX6" fmla="*/ 8157469 w 8157469"/>
              <a:gd name="connsiteY6" fmla="*/ 225007 h 2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7469" h="226415">
                <a:moveTo>
                  <a:pt x="0" y="0"/>
                </a:moveTo>
                <a:lnTo>
                  <a:pt x="885948" y="0"/>
                </a:lnTo>
                <a:cubicBezTo>
                  <a:pt x="887438" y="0"/>
                  <a:pt x="888739" y="0"/>
                  <a:pt x="889927" y="139"/>
                </a:cubicBezTo>
                <a:cubicBezTo>
                  <a:pt x="891670" y="139"/>
                  <a:pt x="893413" y="0"/>
                  <a:pt x="895169" y="0"/>
                </a:cubicBezTo>
                <a:cubicBezTo>
                  <a:pt x="982987" y="-16"/>
                  <a:pt x="1062896" y="50742"/>
                  <a:pt x="1100206" y="130240"/>
                </a:cubicBezTo>
                <a:cubicBezTo>
                  <a:pt x="1128872" y="189510"/>
                  <a:pt x="1189129" y="226954"/>
                  <a:pt x="1254965" y="226410"/>
                </a:cubicBezTo>
                <a:lnTo>
                  <a:pt x="8157469" y="225007"/>
                </a:lnTo>
              </a:path>
            </a:pathLst>
          </a:custGeom>
          <a:noFill/>
          <a:ln w="12625" cap="flat">
            <a:solidFill>
              <a:srgbClr val="D9D9D9"/>
            </a:solidFill>
            <a:prstDash val="solid"/>
            <a:miter/>
          </a:ln>
        </p:spPr>
        <p:txBody>
          <a:bodyPr rtlCol="0" anchor="ctr"/>
          <a:lstStyle/>
          <a:p>
            <a:endParaRPr lang="en-US"/>
          </a:p>
        </p:txBody>
      </p:sp>
      <p:pic>
        <p:nvPicPr>
          <p:cNvPr id="17" name="Graphic 16">
            <a:extLst>
              <a:ext uri="{FF2B5EF4-FFF2-40B4-BE49-F238E27FC236}">
                <a16:creationId xmlns:a16="http://schemas.microsoft.com/office/drawing/2014/main" id="{6C1914F3-6061-4DF1-9937-3D20235AFC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369" y="6460935"/>
            <a:ext cx="902777" cy="273392"/>
          </a:xfrm>
          <a:prstGeom prst="rect">
            <a:avLst/>
          </a:prstGeom>
        </p:spPr>
      </p:pic>
      <p:sp>
        <p:nvSpPr>
          <p:cNvPr id="9" name="Text Placeholder 6">
            <a:extLst>
              <a:ext uri="{FF2B5EF4-FFF2-40B4-BE49-F238E27FC236}">
                <a16:creationId xmlns:a16="http://schemas.microsoft.com/office/drawing/2014/main" id="{5E7A51F2-4709-47F1-8544-D8EF549DF7EB}"/>
              </a:ext>
            </a:extLst>
          </p:cNvPr>
          <p:cNvSpPr>
            <a:spLocks noGrp="1"/>
          </p:cNvSpPr>
          <p:nvPr>
            <p:ph idx="42"/>
          </p:nvPr>
        </p:nvSpPr>
        <p:spPr>
          <a:xfrm>
            <a:off x="439315" y="1267315"/>
            <a:ext cx="8175585" cy="4986836"/>
          </a:xfrm>
          <a:prstGeom prst="rect">
            <a:avLst/>
          </a:prstGeom>
        </p:spPr>
        <p:txBody>
          <a:bodyPr vert="horz" lIns="0" tIns="0" rIns="0" bIns="0" rtlCol="0">
            <a:noAutofit/>
          </a:bodyPr>
          <a:lstStyle>
            <a:lvl1pPr>
              <a:defRPr sz="1800">
                <a:solidFill>
                  <a:srgbClr val="4F4F4F"/>
                </a:solidFill>
              </a:defRPr>
            </a:lvl1pPr>
            <a:lvl3pPr>
              <a:defRPr sz="1400">
                <a:solidFill>
                  <a:srgbClr val="4F4F4F"/>
                </a:solidFill>
              </a:defRPr>
            </a:lvl3pPr>
            <a:lvl4pPr>
              <a:defRPr sz="1200">
                <a:solidFill>
                  <a:srgbClr val="4F4F4F"/>
                </a:solidFill>
              </a:defRPr>
            </a:lvl4pPr>
            <a:lvl5pPr>
              <a:defRPr sz="1100">
                <a:solidFill>
                  <a:srgbClr val="4F4F4F"/>
                </a:solidFill>
              </a:defRPr>
            </a:lvl5pPr>
            <a:lvl9pPr>
              <a:spcBef>
                <a:spcPts val="600"/>
              </a:spcBef>
              <a:defRPr sz="1600">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FC33B24-FFC4-430E-B816-CAE2BE77204D}"/>
              </a:ext>
            </a:extLst>
          </p:cNvPr>
          <p:cNvSpPr txBox="1"/>
          <p:nvPr userDrawn="1"/>
        </p:nvSpPr>
        <p:spPr>
          <a:xfrm>
            <a:off x="8250501"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1" name="TextBox 10">
            <a:extLst>
              <a:ext uri="{FF2B5EF4-FFF2-40B4-BE49-F238E27FC236}">
                <a16:creationId xmlns:a16="http://schemas.microsoft.com/office/drawing/2014/main" id="{79D17731-32F1-4BFD-9063-9C8631C53931}"/>
              </a:ext>
            </a:extLst>
          </p:cNvPr>
          <p:cNvSpPr txBox="1"/>
          <p:nvPr userDrawn="1"/>
        </p:nvSpPr>
        <p:spPr>
          <a:xfrm>
            <a:off x="7816223"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pic>
        <p:nvPicPr>
          <p:cNvPr id="6" name="Picture 5" descr="A picture containing blur, light, night sky&#10;&#10;Description automatically generated">
            <a:extLst>
              <a:ext uri="{FF2B5EF4-FFF2-40B4-BE49-F238E27FC236}">
                <a16:creationId xmlns:a16="http://schemas.microsoft.com/office/drawing/2014/main" id="{F350CF4B-25C5-4EEF-8C46-8287F75039E4}"/>
              </a:ext>
            </a:extLst>
          </p:cNvPr>
          <p:cNvPicPr>
            <a:picLocks noChangeAspect="1"/>
          </p:cNvPicPr>
          <p:nvPr userDrawn="1"/>
        </p:nvPicPr>
        <p:blipFill>
          <a:blip r:embed="rId4"/>
          <a:stretch>
            <a:fillRect/>
          </a:stretch>
        </p:blipFill>
        <p:spPr>
          <a:xfrm>
            <a:off x="8763000" y="0"/>
            <a:ext cx="3429000" cy="6858000"/>
          </a:xfrm>
          <a:prstGeom prst="rect">
            <a:avLst/>
          </a:prstGeom>
        </p:spPr>
      </p:pic>
    </p:spTree>
    <p:extLst>
      <p:ext uri="{BB962C8B-B14F-4D97-AF65-F5344CB8AC3E}">
        <p14:creationId xmlns:p14="http://schemas.microsoft.com/office/powerpoint/2010/main" val="8008130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D04627-271B-4124-8DA3-7DEADAE83C65}"/>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42626528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FB4DB0EE-31DD-4CF2-8D16-0CB719CAACE5}"/>
              </a:ext>
            </a:extLst>
          </p:cNvPr>
          <p:cNvSpPr>
            <a:spLocks noGrp="1"/>
          </p:cNvSpPr>
          <p:nvPr>
            <p:ph idx="1"/>
          </p:nvPr>
        </p:nvSpPr>
        <p:spPr>
          <a:xfrm>
            <a:off x="440695" y="1267316"/>
            <a:ext cx="11301984" cy="4986836"/>
          </a:xfrm>
          <a:prstGeom prst="rect">
            <a:avLst/>
          </a:prstGeom>
        </p:spPr>
        <p:txBody>
          <a:bodyPr vert="horz" lIns="0" tIns="0" rIns="0" bIns="0" rtlCol="0">
            <a:noAutofit/>
          </a:bodyPr>
          <a:lstStyle>
            <a:lvl1pPr>
              <a:defRPr>
                <a:solidFill>
                  <a:srgbClr val="4F4F4F"/>
                </a:solidFill>
              </a:defRPr>
            </a:lvl1pPr>
            <a:lvl3pPr>
              <a:defRPr>
                <a:solidFill>
                  <a:srgbClr val="4F4F4F"/>
                </a:solidFill>
              </a:defRPr>
            </a:lvl3pPr>
            <a:lvl4pPr>
              <a:defRPr>
                <a:solidFill>
                  <a:srgbClr val="4F4F4F"/>
                </a:solidFill>
              </a:defRPr>
            </a:lvl4pPr>
            <a:lvl5pPr>
              <a:defRPr>
                <a:solidFill>
                  <a:srgbClr val="4F4F4F"/>
                </a:solidFill>
              </a:defRPr>
            </a:lvl5pPr>
            <a:lvl9pPr>
              <a:spcBef>
                <a:spcPts val="600"/>
              </a:spcBef>
              <a:defRPr>
                <a:solidFill>
                  <a:srgbClr val="4F4F4F"/>
                </a:solidFill>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9380AF77-8881-4D64-84B4-202EE8549859}"/>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40978257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C2B59ED-0CF2-44C1-89C5-0FE3AE61D5AC}"/>
              </a:ext>
            </a:extLst>
          </p:cNvPr>
          <p:cNvSpPr>
            <a:spLocks noGrp="1"/>
          </p:cNvSpPr>
          <p:nvPr>
            <p:ph idx="1"/>
          </p:nvPr>
        </p:nvSpPr>
        <p:spPr>
          <a:xfrm>
            <a:off x="440695" y="1267316"/>
            <a:ext cx="5605272" cy="4986836"/>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2AE99654-F60C-45EF-BFC5-C8F4FAECA231}"/>
              </a:ext>
            </a:extLst>
          </p:cNvPr>
          <p:cNvSpPr>
            <a:spLocks noGrp="1"/>
          </p:cNvSpPr>
          <p:nvPr>
            <p:ph idx="30"/>
          </p:nvPr>
        </p:nvSpPr>
        <p:spPr>
          <a:xfrm>
            <a:off x="6137407" y="1267316"/>
            <a:ext cx="5605272" cy="4986836"/>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58D444FE-B3AF-4C9D-BB1F-6C5C34B8936A}"/>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2676152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B108B828-6331-4DAC-907E-5355E3E451DD}"/>
              </a:ext>
            </a:extLst>
          </p:cNvPr>
          <p:cNvSpPr>
            <a:spLocks noGrp="1"/>
          </p:cNvSpPr>
          <p:nvPr>
            <p:ph idx="1"/>
          </p:nvPr>
        </p:nvSpPr>
        <p:spPr>
          <a:xfrm>
            <a:off x="440695" y="1267316"/>
            <a:ext cx="3662876" cy="4986836"/>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94BB01A8-9169-4D7E-9FBB-0D550354BDDC}"/>
              </a:ext>
            </a:extLst>
          </p:cNvPr>
          <p:cNvSpPr>
            <a:spLocks noGrp="1"/>
          </p:cNvSpPr>
          <p:nvPr>
            <p:ph idx="31"/>
          </p:nvPr>
        </p:nvSpPr>
        <p:spPr>
          <a:xfrm>
            <a:off x="4268501" y="1267316"/>
            <a:ext cx="3662876" cy="4986836"/>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a:extLst>
              <a:ext uri="{FF2B5EF4-FFF2-40B4-BE49-F238E27FC236}">
                <a16:creationId xmlns:a16="http://schemas.microsoft.com/office/drawing/2014/main" id="{9C5388FD-A6EA-4142-8E92-3ED98EFC9D65}"/>
              </a:ext>
            </a:extLst>
          </p:cNvPr>
          <p:cNvSpPr>
            <a:spLocks noGrp="1"/>
          </p:cNvSpPr>
          <p:nvPr>
            <p:ph idx="32"/>
          </p:nvPr>
        </p:nvSpPr>
        <p:spPr>
          <a:xfrm>
            <a:off x="8096308" y="1267316"/>
            <a:ext cx="3662876" cy="4986836"/>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03D63E73-F388-4A84-A626-D9B5BE614637}"/>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32681840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549E999-9DBE-42BD-A698-D85D85C1D981}"/>
              </a:ext>
            </a:extLst>
          </p:cNvPr>
          <p:cNvSpPr>
            <a:spLocks noGrp="1"/>
          </p:cNvSpPr>
          <p:nvPr>
            <p:ph idx="1"/>
          </p:nvPr>
        </p:nvSpPr>
        <p:spPr>
          <a:xfrm>
            <a:off x="440693" y="1271378"/>
            <a:ext cx="5605272"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0BCF3DAD-A339-4261-9ACB-B973ECAB6B41}"/>
              </a:ext>
            </a:extLst>
          </p:cNvPr>
          <p:cNvSpPr>
            <a:spLocks noGrp="1"/>
          </p:cNvSpPr>
          <p:nvPr>
            <p:ph idx="30"/>
          </p:nvPr>
        </p:nvSpPr>
        <p:spPr>
          <a:xfrm>
            <a:off x="6137407" y="1271376"/>
            <a:ext cx="5605272"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DFBB62F9-32E0-4A13-AC42-1A9BFBF4DE8D}"/>
              </a:ext>
            </a:extLst>
          </p:cNvPr>
          <p:cNvSpPr>
            <a:spLocks noGrp="1"/>
          </p:cNvSpPr>
          <p:nvPr>
            <p:ph idx="33"/>
          </p:nvPr>
        </p:nvSpPr>
        <p:spPr>
          <a:xfrm>
            <a:off x="440693" y="3810820"/>
            <a:ext cx="5605272"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a:extLst>
              <a:ext uri="{FF2B5EF4-FFF2-40B4-BE49-F238E27FC236}">
                <a16:creationId xmlns:a16="http://schemas.microsoft.com/office/drawing/2014/main" id="{C19D26E2-4287-4AB6-B0A0-06D904878A24}"/>
              </a:ext>
            </a:extLst>
          </p:cNvPr>
          <p:cNvSpPr>
            <a:spLocks noGrp="1"/>
          </p:cNvSpPr>
          <p:nvPr>
            <p:ph idx="34"/>
          </p:nvPr>
        </p:nvSpPr>
        <p:spPr>
          <a:xfrm>
            <a:off x="6137407" y="3810820"/>
            <a:ext cx="5605272"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E9DEAA3B-B7C0-4CA0-8088-660BDFD6EECB}"/>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17159344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27C4C35C-4E03-4FFF-9D11-BE464476EF56}"/>
              </a:ext>
            </a:extLst>
          </p:cNvPr>
          <p:cNvSpPr>
            <a:spLocks noGrp="1"/>
          </p:cNvSpPr>
          <p:nvPr>
            <p:ph idx="1"/>
          </p:nvPr>
        </p:nvSpPr>
        <p:spPr>
          <a:xfrm>
            <a:off x="440693" y="1271378"/>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2BE9C851-C434-4F77-A0D5-9BAA9F3A90F4}"/>
              </a:ext>
            </a:extLst>
          </p:cNvPr>
          <p:cNvSpPr>
            <a:spLocks noGrp="1"/>
          </p:cNvSpPr>
          <p:nvPr>
            <p:ph idx="35"/>
          </p:nvPr>
        </p:nvSpPr>
        <p:spPr>
          <a:xfrm>
            <a:off x="4268501" y="3810820"/>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843E3C88-5B12-4825-97F4-B2422A6C994A}"/>
              </a:ext>
            </a:extLst>
          </p:cNvPr>
          <p:cNvSpPr>
            <a:spLocks noGrp="1"/>
          </p:cNvSpPr>
          <p:nvPr>
            <p:ph idx="36"/>
          </p:nvPr>
        </p:nvSpPr>
        <p:spPr>
          <a:xfrm>
            <a:off x="440693" y="3810820"/>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644D0642-6CAC-41E5-8CBA-190EEB49300B}"/>
              </a:ext>
            </a:extLst>
          </p:cNvPr>
          <p:cNvSpPr>
            <a:spLocks noGrp="1"/>
          </p:cNvSpPr>
          <p:nvPr>
            <p:ph idx="37"/>
          </p:nvPr>
        </p:nvSpPr>
        <p:spPr>
          <a:xfrm>
            <a:off x="4268501" y="1271378"/>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6">
            <a:extLst>
              <a:ext uri="{FF2B5EF4-FFF2-40B4-BE49-F238E27FC236}">
                <a16:creationId xmlns:a16="http://schemas.microsoft.com/office/drawing/2014/main" id="{4D6E58E3-D78B-44A5-ABB4-8124C7EBE983}"/>
              </a:ext>
            </a:extLst>
          </p:cNvPr>
          <p:cNvSpPr>
            <a:spLocks noGrp="1"/>
          </p:cNvSpPr>
          <p:nvPr>
            <p:ph idx="38"/>
          </p:nvPr>
        </p:nvSpPr>
        <p:spPr>
          <a:xfrm>
            <a:off x="8096308" y="1271378"/>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6">
            <a:extLst>
              <a:ext uri="{FF2B5EF4-FFF2-40B4-BE49-F238E27FC236}">
                <a16:creationId xmlns:a16="http://schemas.microsoft.com/office/drawing/2014/main" id="{4D481908-4A93-41C9-9BC4-19EF8DE8A8A7}"/>
              </a:ext>
            </a:extLst>
          </p:cNvPr>
          <p:cNvSpPr>
            <a:spLocks noGrp="1"/>
          </p:cNvSpPr>
          <p:nvPr>
            <p:ph idx="39"/>
          </p:nvPr>
        </p:nvSpPr>
        <p:spPr>
          <a:xfrm>
            <a:off x="8096308" y="3810820"/>
            <a:ext cx="3662876" cy="2450823"/>
          </a:xfrm>
          <a:prstGeom prst="rect">
            <a:avLst/>
          </a:prstGeom>
        </p:spPr>
        <p:txBody>
          <a:bodyPr vert="horz" lIns="0" tIns="0" rIns="0" bIns="0" rtlCol="0">
            <a:noAutofit/>
          </a:bodyPr>
          <a:lstStyle>
            <a:lvl9pPr>
              <a:spcBef>
                <a:spcPts val="600"/>
              </a:spcBef>
              <a:defRPr/>
            </a:lvl9p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51716E83-9059-4930-A7EA-E985C4607E39}"/>
              </a:ext>
            </a:extLst>
          </p:cNvPr>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27012381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57690"/>
            <a:ext cx="10820400" cy="4525963"/>
          </a:xfrm>
        </p:spPr>
        <p:txBody>
          <a:bodyPr>
            <a:normAutofit/>
          </a:bodyPr>
          <a:lstStyle>
            <a:lvl1pPr>
              <a:defRPr sz="2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18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60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153400" y="6477000"/>
            <a:ext cx="2590800" cy="318831"/>
          </a:xfrm>
        </p:spPr>
        <p:txBody>
          <a:bodyPr/>
          <a:lstStyle/>
          <a:p>
            <a:pPr algn="r"/>
            <a:r>
              <a:rPr lang="en-US"/>
              <a:t>© IDC</a:t>
            </a: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
        <p:nvSpPr>
          <p:cNvPr id="8" name="Title 1"/>
          <p:cNvSpPr>
            <a:spLocks noGrp="1"/>
          </p:cNvSpPr>
          <p:nvPr>
            <p:ph type="title"/>
          </p:nvPr>
        </p:nvSpPr>
        <p:spPr>
          <a:xfrm>
            <a:off x="762000" y="274638"/>
            <a:ext cx="10820400" cy="944562"/>
          </a:xfrm>
        </p:spPr>
        <p:txBody>
          <a:bodyPr>
            <a:normAutofit/>
          </a:bodyPr>
          <a:lstStyle>
            <a:lvl1pPr>
              <a:defRPr sz="2400" baseline="0">
                <a:latin typeface="微软雅黑" panose="020B0503020204020204" pitchFamily="34" charset="-122"/>
                <a:ea typeface="微软雅黑" panose="020B0503020204020204" pitchFamily="34" charset="-122"/>
              </a:defRPr>
            </a:lvl1pPr>
          </a:lstStyle>
          <a:p>
            <a:r>
              <a:rPr lang="en-US" dirty="0"/>
              <a:t>Click to edit Master title style</a:t>
            </a:r>
          </a:p>
        </p:txBody>
      </p:sp>
    </p:spTree>
    <p:extLst>
      <p:ext uri="{BB962C8B-B14F-4D97-AF65-F5344CB8AC3E}">
        <p14:creationId xmlns:p14="http://schemas.microsoft.com/office/powerpoint/2010/main" val="9015101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2" name="Group 2">
            <a:extLst>
              <a:ext uri="{FF2B5EF4-FFF2-40B4-BE49-F238E27FC236}">
                <a16:creationId xmlns:a16="http://schemas.microsoft.com/office/drawing/2014/main" id="{5F110EF6-6C15-4662-A376-2BB614570198}"/>
              </a:ext>
            </a:extLst>
          </p:cNvPr>
          <p:cNvGrpSpPr/>
          <p:nvPr userDrawn="1"/>
        </p:nvGrpSpPr>
        <p:grpSpPr>
          <a:xfrm>
            <a:off x="152" y="0"/>
            <a:ext cx="12191695" cy="6858000"/>
            <a:chOff x="0" y="0"/>
            <a:chExt cx="16255797" cy="9144000"/>
          </a:xfrm>
        </p:grpSpPr>
        <p:pic>
          <p:nvPicPr>
            <p:cNvPr id="23" name="Picture 3">
              <a:extLst>
                <a:ext uri="{FF2B5EF4-FFF2-40B4-BE49-F238E27FC236}">
                  <a16:creationId xmlns:a16="http://schemas.microsoft.com/office/drawing/2014/main" id="{34BDB314-A4A2-4CC3-94FD-BC1FFA3FBADC}"/>
                </a:ext>
              </a:extLst>
            </p:cNvPr>
            <p:cNvPicPr>
              <a:picLocks noChangeAspect="1"/>
            </p:cNvPicPr>
            <p:nvPr/>
          </p:nvPicPr>
          <p:blipFill>
            <a:blip r:embed="rId2"/>
            <a:srcRect/>
            <a:stretch>
              <a:fillRect/>
            </a:stretch>
          </p:blipFill>
          <p:spPr>
            <a:xfrm>
              <a:off x="0" y="0"/>
              <a:ext cx="16255797" cy="9144000"/>
            </a:xfrm>
            <a:prstGeom prst="rect">
              <a:avLst/>
            </a:prstGeom>
          </p:spPr>
        </p:pic>
      </p:grpSp>
      <p:pic>
        <p:nvPicPr>
          <p:cNvPr id="15" name="Picture 7">
            <a:extLst>
              <a:ext uri="{FF2B5EF4-FFF2-40B4-BE49-F238E27FC236}">
                <a16:creationId xmlns:a16="http://schemas.microsoft.com/office/drawing/2014/main" id="{D1CC6B10-9AF9-41AA-8A8B-CFD57620548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8770"/>
          <a:stretch>
            <a:fillRect/>
          </a:stretch>
        </p:blipFill>
        <p:spPr>
          <a:xfrm>
            <a:off x="10200387" y="671856"/>
            <a:ext cx="1305813" cy="379983"/>
          </a:xfrm>
          <a:prstGeom prst="rect">
            <a:avLst/>
          </a:prstGeom>
        </p:spPr>
      </p:pic>
      <p:pic>
        <p:nvPicPr>
          <p:cNvPr id="18" name="Picture 6">
            <a:extLst>
              <a:ext uri="{FF2B5EF4-FFF2-40B4-BE49-F238E27FC236}">
                <a16:creationId xmlns:a16="http://schemas.microsoft.com/office/drawing/2014/main" id="{84A10552-C924-4F8F-98ED-9C77C480306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33207" y="2062111"/>
            <a:ext cx="2407383" cy="345487"/>
          </a:xfrm>
          <a:prstGeom prst="rect">
            <a:avLst/>
          </a:prstGeom>
        </p:spPr>
      </p:pic>
      <p:pic>
        <p:nvPicPr>
          <p:cNvPr id="21" name="Picture 4">
            <a:extLst>
              <a:ext uri="{FF2B5EF4-FFF2-40B4-BE49-F238E27FC236}">
                <a16:creationId xmlns:a16="http://schemas.microsoft.com/office/drawing/2014/main" id="{A2E57896-69E9-4CB1-B74E-F178B8DB502F}"/>
              </a:ext>
            </a:extLst>
          </p:cNvPr>
          <p:cNvPicPr>
            <a:picLocks noChangeAspect="1"/>
          </p:cNvPicPr>
          <p:nvPr userDrawn="1"/>
        </p:nvPicPr>
        <p:blipFill>
          <a:blip r:embed="rId7">
            <a:alphaModFix amt="8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 y="2464748"/>
            <a:ext cx="12191695" cy="1928505"/>
          </a:xfrm>
          <a:prstGeom prst="rect">
            <a:avLst/>
          </a:prstGeom>
        </p:spPr>
      </p:pic>
    </p:spTree>
    <p:extLst>
      <p:ext uri="{BB962C8B-B14F-4D97-AF65-F5344CB8AC3E}">
        <p14:creationId xmlns:p14="http://schemas.microsoft.com/office/powerpoint/2010/main" val="1764997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DC IEP">
    <p:spTree>
      <p:nvGrpSpPr>
        <p:cNvPr id="1" name=""/>
        <p:cNvGrpSpPr/>
        <p:nvPr/>
      </p:nvGrpSpPr>
      <p:grpSpPr>
        <a:xfrm>
          <a:off x="0" y="0"/>
          <a:ext cx="0" cy="0"/>
          <a:chOff x="0" y="0"/>
          <a:chExt cx="0" cy="0"/>
        </a:xfrm>
      </p:grpSpPr>
      <p:pic>
        <p:nvPicPr>
          <p:cNvPr id="5" name="Picture 4" descr="A picture containing blur, night sky&#10;&#10;Description automatically generated">
            <a:extLst>
              <a:ext uri="{FF2B5EF4-FFF2-40B4-BE49-F238E27FC236}">
                <a16:creationId xmlns:a16="http://schemas.microsoft.com/office/drawing/2014/main" id="{D52189CD-8780-4579-A5D6-8969E002E672}"/>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5" name="Picture 6">
            <a:extLst>
              <a:ext uri="{FF2B5EF4-FFF2-40B4-BE49-F238E27FC236}">
                <a16:creationId xmlns:a16="http://schemas.microsoft.com/office/drawing/2014/main" id="{704064B7-1FCF-404F-93FA-C87E7D20DF2A}"/>
              </a:ext>
            </a:extLst>
          </p:cNvPr>
          <p:cNvPicPr>
            <a:picLocks noChangeAspect="1"/>
          </p:cNvPicPr>
          <p:nvPr userDrawn="1">
            <p:custDataLst>
              <p:tags r:id="rId1"/>
            </p:custDataLst>
          </p:nvPr>
        </p:nvPicPr>
        <p:blipFill rotWithShape="1">
          <a:blip r:embed="rId4">
            <a:alphaModFix amt="1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98" r="78163"/>
          <a:stretch/>
        </p:blipFill>
        <p:spPr>
          <a:xfrm>
            <a:off x="-3" y="99495"/>
            <a:ext cx="4483519" cy="6526535"/>
          </a:xfrm>
          <a:prstGeom prst="rect">
            <a:avLst/>
          </a:prstGeom>
        </p:spPr>
      </p:pic>
      <p:pic>
        <p:nvPicPr>
          <p:cNvPr id="20" name="Graphic 19">
            <a:extLst>
              <a:ext uri="{FF2B5EF4-FFF2-40B4-BE49-F238E27FC236}">
                <a16:creationId xmlns:a16="http://schemas.microsoft.com/office/drawing/2014/main" id="{327FC806-86AD-441C-993A-F8BC4DA7FF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5219" y="687934"/>
            <a:ext cx="1247948" cy="377922"/>
          </a:xfrm>
          <a:prstGeom prst="rect">
            <a:avLst/>
          </a:prstGeom>
        </p:spPr>
      </p:pic>
      <p:pic>
        <p:nvPicPr>
          <p:cNvPr id="9" name="Graphic 8">
            <a:extLst>
              <a:ext uri="{FF2B5EF4-FFF2-40B4-BE49-F238E27FC236}">
                <a16:creationId xmlns:a16="http://schemas.microsoft.com/office/drawing/2014/main" id="{C0BEACDF-3549-48A5-B379-46D6879709E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460810"/>
            <a:ext cx="12192001" cy="1936377"/>
          </a:xfrm>
          <a:prstGeom prst="rect">
            <a:avLst/>
          </a:prstGeom>
        </p:spPr>
      </p:pic>
      <p:sp>
        <p:nvSpPr>
          <p:cNvPr id="18" name="Text Placeholder 4">
            <a:extLst>
              <a:ext uri="{FF2B5EF4-FFF2-40B4-BE49-F238E27FC236}">
                <a16:creationId xmlns:a16="http://schemas.microsoft.com/office/drawing/2014/main" id="{F0D7BFCD-B7A5-4AD5-B893-0831A65A1CEE}"/>
              </a:ext>
            </a:extLst>
          </p:cNvPr>
          <p:cNvSpPr>
            <a:spLocks noGrp="1"/>
          </p:cNvSpPr>
          <p:nvPr>
            <p:ph type="body" sz="quarter" idx="29" hasCustomPrompt="1"/>
          </p:nvPr>
        </p:nvSpPr>
        <p:spPr>
          <a:xfrm>
            <a:off x="2121768" y="3570339"/>
            <a:ext cx="8012832" cy="820686"/>
          </a:xfrm>
          <a:prstGeom prst="rect">
            <a:avLst/>
          </a:prstGeom>
        </p:spPr>
        <p:txBody>
          <a:bodyPr lIns="0" anchor="t"/>
          <a:lstStyle>
            <a:lvl1pPr marL="0">
              <a:spcBef>
                <a:spcPts val="0"/>
              </a:spcBef>
              <a:defRPr sz="1600">
                <a:solidFill>
                  <a:schemeClr val="bg1"/>
                </a:solidFill>
                <a:latin typeface="Open Sans 2" panose="020B0604020202020204" charset="0"/>
                <a:cs typeface="Open Sans 2" panose="020B0604020202020204" charset="0"/>
              </a:defRPr>
            </a:lvl1pPr>
          </a:lstStyle>
          <a:p>
            <a:pPr lvl="0"/>
            <a:r>
              <a:rPr lang="en-US" dirty="0"/>
              <a:t>Subhead </a:t>
            </a:r>
          </a:p>
        </p:txBody>
      </p:sp>
      <p:sp>
        <p:nvSpPr>
          <p:cNvPr id="16" name="Text Placeholder 4">
            <a:extLst>
              <a:ext uri="{FF2B5EF4-FFF2-40B4-BE49-F238E27FC236}">
                <a16:creationId xmlns:a16="http://schemas.microsoft.com/office/drawing/2014/main" id="{BF279526-B080-4354-BD7C-176E352C47F7}"/>
              </a:ext>
            </a:extLst>
          </p:cNvPr>
          <p:cNvSpPr>
            <a:spLocks noGrp="1"/>
          </p:cNvSpPr>
          <p:nvPr>
            <p:ph type="body" sz="quarter" idx="30" hasCustomPrompt="1"/>
          </p:nvPr>
        </p:nvSpPr>
        <p:spPr>
          <a:xfrm>
            <a:off x="2121768" y="2489385"/>
            <a:ext cx="8012832" cy="1008409"/>
          </a:xfrm>
          <a:prstGeom prst="rect">
            <a:avLst/>
          </a:prstGeom>
        </p:spPr>
        <p:txBody>
          <a:bodyPr vert="horz" wrap="square" lIns="0" tIns="0" rIns="0" bIns="0" rtlCol="0" anchor="b">
            <a:noAutofit/>
          </a:bodyPr>
          <a:lstStyle>
            <a:lvl1pPr marL="0">
              <a:def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lnSpc>
                <a:spcPct val="100000"/>
              </a:lnSpc>
            </a:pPr>
            <a:r>
              <a: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IIT Executive Programs</a:t>
            </a:r>
          </a:p>
        </p:txBody>
      </p:sp>
      <p:pic>
        <p:nvPicPr>
          <p:cNvPr id="12" name="Graphic 11">
            <a:extLst>
              <a:ext uri="{FF2B5EF4-FFF2-40B4-BE49-F238E27FC236}">
                <a16:creationId xmlns:a16="http://schemas.microsoft.com/office/drawing/2014/main" id="{C5D8471E-8D46-4D2A-839D-1001A9D792C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446520" y="1973580"/>
            <a:ext cx="3647189" cy="602841"/>
          </a:xfrm>
          <a:prstGeom prst="rect">
            <a:avLst/>
          </a:prstGeom>
        </p:spPr>
      </p:pic>
      <p:sp>
        <p:nvSpPr>
          <p:cNvPr id="10" name="Text Placeholder 6">
            <a:extLst>
              <a:ext uri="{FF2B5EF4-FFF2-40B4-BE49-F238E27FC236}">
                <a16:creationId xmlns:a16="http://schemas.microsoft.com/office/drawing/2014/main" id="{962FA139-030E-4AB8-A23E-9A75310C2B7E}"/>
              </a:ext>
            </a:extLst>
          </p:cNvPr>
          <p:cNvSpPr>
            <a:spLocks noGrp="1"/>
          </p:cNvSpPr>
          <p:nvPr>
            <p:ph type="body" sz="quarter" idx="12" hasCustomPrompt="1"/>
          </p:nvPr>
        </p:nvSpPr>
        <p:spPr>
          <a:xfrm>
            <a:off x="5110808" y="4651814"/>
            <a:ext cx="5023792" cy="758386"/>
          </a:xfrm>
          <a:prstGeom prst="rect">
            <a:avLst/>
          </a:prstGeom>
        </p:spPr>
        <p:txBody>
          <a:bodyPr lIns="0" tIns="0" rIns="0" bIns="0">
            <a:noAutofit/>
          </a:bodyPr>
          <a:lstStyle>
            <a:lvl1pPr marL="0" indent="0" algn="r" defTabSz="457200" rtl="0" eaLnBrk="1" latinLnBrk="0" hangingPunct="1">
              <a:lnSpc>
                <a:spcPct val="100000"/>
              </a:lnSpc>
              <a:spcBef>
                <a:spcPts val="0"/>
              </a:spcBef>
              <a:spcAft>
                <a:spcPts val="300"/>
              </a:spcAft>
              <a:buClr>
                <a:schemeClr val="tx2"/>
              </a:buClr>
              <a:buFont typeface="Arial" panose="020B0604020202020204" pitchFamily="34" charset="0"/>
              <a:buNone/>
              <a:defRPr lang="en-US" sz="1600" i="0" kern="1200" dirty="0" smtClean="0">
                <a:solidFill>
                  <a:srgbClr val="FFFFF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Name</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20025480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AB9A492-2152-4502-8E44-BB280F227636}"/>
              </a:ext>
            </a:extLst>
          </p:cNvPr>
          <p:cNvSpPr/>
          <p:nvPr userDrawn="1"/>
        </p:nvSpPr>
        <p:spPr>
          <a:xfrm>
            <a:off x="0" y="0"/>
            <a:ext cx="12192000" cy="6949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23" name="Graphic 22">
            <a:extLst>
              <a:ext uri="{FF2B5EF4-FFF2-40B4-BE49-F238E27FC236}">
                <a16:creationId xmlns:a16="http://schemas.microsoft.com/office/drawing/2014/main" id="{0A5428C8-B53D-40F2-84CE-E04F7A38430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3665" y="351711"/>
            <a:ext cx="2424010" cy="347873"/>
          </a:xfrm>
          <a:prstGeom prst="rect">
            <a:avLst/>
          </a:prstGeom>
        </p:spPr>
      </p:pic>
      <p:pic>
        <p:nvPicPr>
          <p:cNvPr id="3" name="Picture 2">
            <a:extLst>
              <a:ext uri="{FF2B5EF4-FFF2-40B4-BE49-F238E27FC236}">
                <a16:creationId xmlns:a16="http://schemas.microsoft.com/office/drawing/2014/main" id="{A9AA0762-2F61-4746-9BD1-EDC29AD73A9A}"/>
              </a:ext>
            </a:extLst>
          </p:cNvPr>
          <p:cNvPicPr>
            <a:picLocks noChangeAspect="1"/>
          </p:cNvPicPr>
          <p:nvPr userDrawn="1"/>
        </p:nvPicPr>
        <p:blipFill>
          <a:blip r:embed="rId4"/>
          <a:stretch>
            <a:fillRect/>
          </a:stretch>
        </p:blipFill>
        <p:spPr>
          <a:xfrm>
            <a:off x="5638760" y="3285731"/>
            <a:ext cx="914479" cy="286537"/>
          </a:xfrm>
          <a:prstGeom prst="rect">
            <a:avLst/>
          </a:prstGeom>
        </p:spPr>
      </p:pic>
      <p:sp>
        <p:nvSpPr>
          <p:cNvPr id="49" name="Text Placeholder 6">
            <a:extLst>
              <a:ext uri="{FF2B5EF4-FFF2-40B4-BE49-F238E27FC236}">
                <a16:creationId xmlns:a16="http://schemas.microsoft.com/office/drawing/2014/main" id="{38632052-7838-49E5-8920-F7E68E24E39D}"/>
              </a:ext>
            </a:extLst>
          </p:cNvPr>
          <p:cNvSpPr>
            <a:spLocks noGrp="1"/>
          </p:cNvSpPr>
          <p:nvPr>
            <p:ph idx="1"/>
          </p:nvPr>
        </p:nvSpPr>
        <p:spPr>
          <a:xfrm>
            <a:off x="440695" y="1752600"/>
            <a:ext cx="11301984" cy="4501552"/>
          </a:xfrm>
          <a:prstGeom prst="rect">
            <a:avLst/>
          </a:prstGeom>
        </p:spPr>
        <p:txBody>
          <a:bodyPr vert="horz" lIns="0" tIns="0" rIns="0" bIns="0" rtlCol="0">
            <a:noAutofit/>
          </a:bodyPr>
          <a:lstStyle>
            <a:lvl1pPr marL="0" indent="0" algn="l" defTabSz="457200" rtl="0" eaLnBrk="1" latinLnBrk="0" hangingPunct="1">
              <a:spcBef>
                <a:spcPts val="600"/>
              </a:spcBef>
              <a:buClr>
                <a:schemeClr val="tx2"/>
              </a:buClr>
              <a:buFont typeface="Arial" panose="020B0604020202020204" pitchFamily="34" charset="0"/>
              <a:buNone/>
              <a:defRPr lang="en-US" sz="20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548640" indent="-274320" algn="l" defTabSz="457200" rtl="0" eaLnBrk="1" latinLnBrk="0" hangingPunct="1">
              <a:spcBef>
                <a:spcPts val="600"/>
              </a:spcBef>
              <a:buClr>
                <a:srgbClr val="2279BC"/>
              </a:buClr>
              <a:buSzPct val="100000"/>
              <a:buFont typeface="Arial" panose="020B0604020202020204" pitchFamily="34" charset="0"/>
              <a:buChar char="•"/>
              <a:defRPr lang="en-US" sz="16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22960" indent="-274320" algn="l" defTabSz="457200" rtl="0" eaLnBrk="1" latinLnBrk="0" hangingPunct="1">
              <a:spcBef>
                <a:spcPts val="600"/>
              </a:spcBef>
              <a:buClr>
                <a:srgbClr val="2279BC"/>
              </a:buClr>
              <a:buFont typeface="Arial" panose="020B0604020202020204" pitchFamily="34" charset="0"/>
              <a:buChar char="•"/>
              <a:defRPr lang="en-US" sz="14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097280" indent="-274320" algn="l" defTabSz="457200" rtl="0" eaLnBrk="1" latinLnBrk="0" hangingPunct="1">
              <a:spcBef>
                <a:spcPts val="600"/>
              </a:spcBef>
              <a:buClr>
                <a:srgbClr val="2279BC"/>
              </a:buClr>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274320" algn="l" defTabSz="457200" rtl="0" eaLnBrk="1" latinLnBrk="0" hangingPunct="1">
              <a:spcBef>
                <a:spcPts val="600"/>
              </a:spcBef>
              <a:buClr>
                <a:srgbClr val="2279BC"/>
              </a:buClr>
              <a:buFont typeface="Arial"/>
              <a:buChar char="•"/>
              <a:tabLst/>
              <a:defRPr sz="1800" kern="120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sp>
        <p:nvSpPr>
          <p:cNvPr id="50" name="Title 2">
            <a:extLst>
              <a:ext uri="{FF2B5EF4-FFF2-40B4-BE49-F238E27FC236}">
                <a16:creationId xmlns:a16="http://schemas.microsoft.com/office/drawing/2014/main" id="{0B440D0D-CF27-4416-A641-11CBF95F6D90}"/>
              </a:ext>
            </a:extLst>
          </p:cNvPr>
          <p:cNvSpPr>
            <a:spLocks noGrp="1"/>
          </p:cNvSpPr>
          <p:nvPr>
            <p:ph type="title" hasCustomPrompt="1"/>
          </p:nvPr>
        </p:nvSpPr>
        <p:spPr>
          <a:xfrm>
            <a:off x="440695" y="786359"/>
            <a:ext cx="11301984" cy="849289"/>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800" kern="1200" spc="4"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Internal Slides – Common</a:t>
            </a:r>
          </a:p>
        </p:txBody>
      </p:sp>
      <p:pic>
        <p:nvPicPr>
          <p:cNvPr id="51" name="Graphic 50">
            <a:extLst>
              <a:ext uri="{FF2B5EF4-FFF2-40B4-BE49-F238E27FC236}">
                <a16:creationId xmlns:a16="http://schemas.microsoft.com/office/drawing/2014/main" id="{7253C81A-D74C-443C-84F7-AACDB94D20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369" y="6460935"/>
            <a:ext cx="902777" cy="273392"/>
          </a:xfrm>
          <a:prstGeom prst="rect">
            <a:avLst/>
          </a:prstGeom>
        </p:spPr>
      </p:pic>
      <p:pic>
        <p:nvPicPr>
          <p:cNvPr id="52" name="Graphic 51">
            <a:extLst>
              <a:ext uri="{FF2B5EF4-FFF2-40B4-BE49-F238E27FC236}">
                <a16:creationId xmlns:a16="http://schemas.microsoft.com/office/drawing/2014/main" id="{B5277D5C-514A-49B6-B5FF-11D4C340ECDF}"/>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49321" y="6340927"/>
            <a:ext cx="11293358" cy="240015"/>
          </a:xfrm>
          <a:prstGeom prst="rect">
            <a:avLst/>
          </a:prstGeom>
        </p:spPr>
      </p:pic>
      <p:sp>
        <p:nvSpPr>
          <p:cNvPr id="53" name="TextBox 52">
            <a:extLst>
              <a:ext uri="{FF2B5EF4-FFF2-40B4-BE49-F238E27FC236}">
                <a16:creationId xmlns:a16="http://schemas.microsoft.com/office/drawing/2014/main" id="{4730EE6B-0ADB-422B-9FDB-5E92161B5C16}"/>
              </a:ext>
            </a:extLst>
          </p:cNvPr>
          <p:cNvSpPr txBox="1"/>
          <p:nvPr userDrawn="1"/>
        </p:nvSpPr>
        <p:spPr>
          <a:xfrm>
            <a:off x="11423749" y="6631386"/>
            <a:ext cx="375339"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fld id="{F64D57CD-7CD0-4988-84C0-9F952D25EBFA}" type="slidenum">
              <a:rPr kumimoji="0" lang="en-US" sz="1000" b="0" i="0" u="none" strike="noStrike" kern="1200" cap="none" spc="0" normalizeH="0" baseline="0" noProof="0" smtClean="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t>‹#›</a:t>
            </a:fld>
            <a:endParaRPr kumimoji="0" lang="en-US" sz="1000" b="0" i="0" u="none" strike="noStrike" kern="1200" cap="none" spc="0" normalizeH="0" baseline="0" noProof="0" dirty="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AA92E88A-853E-49CC-B972-9120D03642A3}"/>
              </a:ext>
            </a:extLst>
          </p:cNvPr>
          <p:cNvSpPr txBox="1"/>
          <p:nvPr userDrawn="1"/>
        </p:nvSpPr>
        <p:spPr>
          <a:xfrm>
            <a:off x="10989471" y="6646807"/>
            <a:ext cx="51096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r>
              <a:rPr kumimoji="0" lang="en-US" sz="800" b="0" i="0" u="none" strike="noStrike" kern="1200" cap="none" spc="0" normalizeH="0" baseline="0" noProof="0" dirty="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t>© IDC |</a:t>
            </a:r>
          </a:p>
        </p:txBody>
      </p:sp>
    </p:spTree>
    <p:extLst>
      <p:ext uri="{BB962C8B-B14F-4D97-AF65-F5344CB8AC3E}">
        <p14:creationId xmlns:p14="http://schemas.microsoft.com/office/powerpoint/2010/main" val="26417090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A2FF7F4E-3B38-45E6-93EB-92323D89D582}"/>
              </a:ext>
            </a:extLst>
          </p:cNvPr>
          <p:cNvPicPr>
            <a:picLocks noChangeAspect="1"/>
          </p:cNvPicPr>
          <p:nvPr userDrawn="1"/>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 y="2464748"/>
            <a:ext cx="12191848" cy="1928505"/>
          </a:xfrm>
          <a:prstGeom prst="rect">
            <a:avLst/>
          </a:prstGeom>
        </p:spPr>
      </p:pic>
      <p:pic>
        <p:nvPicPr>
          <p:cNvPr id="7" name="Picture 6">
            <a:extLst>
              <a:ext uri="{FF2B5EF4-FFF2-40B4-BE49-F238E27FC236}">
                <a16:creationId xmlns:a16="http://schemas.microsoft.com/office/drawing/2014/main" id="{06074C97-37A1-4F86-8F20-52BD80267BC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45405" y="207699"/>
            <a:ext cx="2472316" cy="354806"/>
          </a:xfrm>
          <a:prstGeom prst="rect">
            <a:avLst/>
          </a:prstGeom>
        </p:spPr>
      </p:pic>
      <p:sp>
        <p:nvSpPr>
          <p:cNvPr id="14" name="Text Placeholder 4">
            <a:extLst>
              <a:ext uri="{FF2B5EF4-FFF2-40B4-BE49-F238E27FC236}">
                <a16:creationId xmlns:a16="http://schemas.microsoft.com/office/drawing/2014/main" id="{FF64F5A0-B427-4C76-A8F6-3BD77201AEB8}"/>
              </a:ext>
            </a:extLst>
          </p:cNvPr>
          <p:cNvSpPr>
            <a:spLocks noGrp="1"/>
          </p:cNvSpPr>
          <p:nvPr>
            <p:ph type="body" sz="quarter" idx="27" hasCustomPrompt="1"/>
          </p:nvPr>
        </p:nvSpPr>
        <p:spPr>
          <a:xfrm>
            <a:off x="2121768" y="2489385"/>
            <a:ext cx="8012832" cy="1008409"/>
          </a:xfrm>
          <a:prstGeom prst="rect">
            <a:avLst/>
          </a:prstGeom>
        </p:spPr>
        <p:txBody>
          <a:bodyPr lIns="0" tIns="0" rIns="0" bIns="0" anchor="ctr"/>
          <a:lstStyle>
            <a:lvl1pPr marL="0" indent="0" algn="l">
              <a:spcBef>
                <a:spcPts val="0"/>
              </a:spcBef>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Section Slide 1</a:t>
            </a:r>
          </a:p>
        </p:txBody>
      </p:sp>
      <p:sp>
        <p:nvSpPr>
          <p:cNvPr id="15" name="Text Placeholder 4">
            <a:extLst>
              <a:ext uri="{FF2B5EF4-FFF2-40B4-BE49-F238E27FC236}">
                <a16:creationId xmlns:a16="http://schemas.microsoft.com/office/drawing/2014/main" id="{934A9FB6-3912-4910-AE54-AABC912208EC}"/>
              </a:ext>
            </a:extLst>
          </p:cNvPr>
          <p:cNvSpPr>
            <a:spLocks noGrp="1"/>
          </p:cNvSpPr>
          <p:nvPr>
            <p:ph type="body" sz="quarter" idx="28" hasCustomPrompt="1"/>
          </p:nvPr>
        </p:nvSpPr>
        <p:spPr>
          <a:xfrm>
            <a:off x="2121768" y="3570339"/>
            <a:ext cx="8012832" cy="826848"/>
          </a:xfrm>
          <a:prstGeom prst="rect">
            <a:avLst/>
          </a:prstGeom>
        </p:spPr>
        <p:txBody>
          <a:bodyPr lIns="0" tIns="0" rIns="0" bIns="0" anchor="t"/>
          <a:lstStyle>
            <a:lvl1pPr marL="0" indent="0" algn="l">
              <a:spcBef>
                <a:spcPts val="0"/>
              </a:spcBef>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Subhead</a:t>
            </a:r>
          </a:p>
        </p:txBody>
      </p:sp>
    </p:spTree>
    <p:extLst>
      <p:ext uri="{BB962C8B-B14F-4D97-AF65-F5344CB8AC3E}">
        <p14:creationId xmlns:p14="http://schemas.microsoft.com/office/powerpoint/2010/main" val="1638370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A2FF7F4E-3B38-45E6-93EB-92323D89D582}"/>
              </a:ext>
            </a:extLst>
          </p:cNvPr>
          <p:cNvPicPr>
            <a:picLocks noChangeAspect="1"/>
          </p:cNvPicPr>
          <p:nvPr userDrawn="1"/>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 y="2464748"/>
            <a:ext cx="12191848" cy="1928505"/>
          </a:xfrm>
          <a:prstGeom prst="rect">
            <a:avLst/>
          </a:prstGeom>
        </p:spPr>
      </p:pic>
      <p:pic>
        <p:nvPicPr>
          <p:cNvPr id="7" name="Picture 6">
            <a:extLst>
              <a:ext uri="{FF2B5EF4-FFF2-40B4-BE49-F238E27FC236}">
                <a16:creationId xmlns:a16="http://schemas.microsoft.com/office/drawing/2014/main" id="{06074C97-37A1-4F86-8F20-52BD80267BC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45405" y="207699"/>
            <a:ext cx="2472316" cy="354806"/>
          </a:xfrm>
          <a:prstGeom prst="rect">
            <a:avLst/>
          </a:prstGeom>
        </p:spPr>
      </p:pic>
      <p:sp>
        <p:nvSpPr>
          <p:cNvPr id="14" name="Text Placeholder 4">
            <a:extLst>
              <a:ext uri="{FF2B5EF4-FFF2-40B4-BE49-F238E27FC236}">
                <a16:creationId xmlns:a16="http://schemas.microsoft.com/office/drawing/2014/main" id="{FF64F5A0-B427-4C76-A8F6-3BD77201AEB8}"/>
              </a:ext>
            </a:extLst>
          </p:cNvPr>
          <p:cNvSpPr>
            <a:spLocks noGrp="1"/>
          </p:cNvSpPr>
          <p:nvPr>
            <p:ph type="body" sz="quarter" idx="27" hasCustomPrompt="1"/>
          </p:nvPr>
        </p:nvSpPr>
        <p:spPr>
          <a:xfrm>
            <a:off x="2121768" y="2489385"/>
            <a:ext cx="8012832" cy="1008409"/>
          </a:xfrm>
          <a:prstGeom prst="rect">
            <a:avLst/>
          </a:prstGeom>
        </p:spPr>
        <p:txBody>
          <a:bodyPr lIns="0" tIns="0" rIns="0" bIns="0" anchor="ctr"/>
          <a:lstStyle>
            <a:lvl1pPr marL="0" indent="0" algn="l">
              <a:spcBef>
                <a:spcPts val="0"/>
              </a:spcBef>
              <a:buNone/>
              <a:defRPr sz="320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Section Slide 1</a:t>
            </a:r>
          </a:p>
        </p:txBody>
      </p:sp>
      <p:sp>
        <p:nvSpPr>
          <p:cNvPr id="15" name="Text Placeholder 4">
            <a:extLst>
              <a:ext uri="{FF2B5EF4-FFF2-40B4-BE49-F238E27FC236}">
                <a16:creationId xmlns:a16="http://schemas.microsoft.com/office/drawing/2014/main" id="{934A9FB6-3912-4910-AE54-AABC912208EC}"/>
              </a:ext>
            </a:extLst>
          </p:cNvPr>
          <p:cNvSpPr>
            <a:spLocks noGrp="1"/>
          </p:cNvSpPr>
          <p:nvPr>
            <p:ph type="body" sz="quarter" idx="28" hasCustomPrompt="1"/>
          </p:nvPr>
        </p:nvSpPr>
        <p:spPr>
          <a:xfrm>
            <a:off x="2121768" y="3570339"/>
            <a:ext cx="8012832" cy="826848"/>
          </a:xfrm>
          <a:prstGeom prst="rect">
            <a:avLst/>
          </a:prstGeom>
        </p:spPr>
        <p:txBody>
          <a:bodyPr lIns="0" tIns="0" rIns="0" bIns="0" anchor="t"/>
          <a:lstStyle>
            <a:lvl1pPr marL="0" indent="0" algn="l">
              <a:spcBef>
                <a:spcPts val="0"/>
              </a:spcBef>
              <a:buNone/>
              <a:defRPr sz="160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Subhead</a:t>
            </a:r>
          </a:p>
        </p:txBody>
      </p:sp>
    </p:spTree>
    <p:extLst>
      <p:ext uri="{BB962C8B-B14F-4D97-AF65-F5344CB8AC3E}">
        <p14:creationId xmlns:p14="http://schemas.microsoft.com/office/powerpoint/2010/main" val="2755111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2" name="Graphic 51">
            <a:extLst>
              <a:ext uri="{FF2B5EF4-FFF2-40B4-BE49-F238E27FC236}">
                <a16:creationId xmlns:a16="http://schemas.microsoft.com/office/drawing/2014/main" id="{B5277D5C-514A-49B6-B5FF-11D4C340EC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9321" y="6340927"/>
            <a:ext cx="11293358" cy="240015"/>
          </a:xfrm>
          <a:prstGeom prst="rect">
            <a:avLst/>
          </a:prstGeom>
        </p:spPr>
      </p:pic>
      <p:sp>
        <p:nvSpPr>
          <p:cNvPr id="53" name="TextBox 52">
            <a:extLst>
              <a:ext uri="{FF2B5EF4-FFF2-40B4-BE49-F238E27FC236}">
                <a16:creationId xmlns:a16="http://schemas.microsoft.com/office/drawing/2014/main" id="{4730EE6B-0ADB-422B-9FDB-5E92161B5C16}"/>
              </a:ext>
            </a:extLst>
          </p:cNvPr>
          <p:cNvSpPr txBox="1"/>
          <p:nvPr userDrawn="1"/>
        </p:nvSpPr>
        <p:spPr>
          <a:xfrm>
            <a:off x="11423749" y="6631386"/>
            <a:ext cx="375339"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fld id="{F64D57CD-7CD0-4988-84C0-9F952D25EBFA}" type="slidenum">
              <a:rPr kumimoji="0" lang="en-US" sz="1000" b="0" i="0" u="none" strike="noStrike" kern="1200" cap="none" spc="0" normalizeH="0" baseline="0" noProof="0" smtClean="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t>‹#›</a:t>
            </a:fld>
            <a:endParaRPr kumimoji="0" lang="en-US" sz="1000" b="0" i="0" u="none" strike="noStrike" kern="1200" cap="none" spc="0" normalizeH="0" baseline="0" noProof="0" dirty="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08677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AEB02B9-AA91-41EE-9EF6-1B4312BEE21D}"/>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Tree>
    <p:extLst>
      <p:ext uri="{BB962C8B-B14F-4D97-AF65-F5344CB8AC3E}">
        <p14:creationId xmlns:p14="http://schemas.microsoft.com/office/powerpoint/2010/main" val="33943319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16546DC5-741A-46B4-9214-CB9455A4E1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60" t="438" r="3240" b="-1"/>
          <a:stretch/>
        </p:blipFill>
        <p:spPr>
          <a:xfrm>
            <a:off x="0" y="-5316"/>
            <a:ext cx="12192000" cy="6858000"/>
          </a:xfrm>
          <a:prstGeom prst="rect">
            <a:avLst/>
          </a:prstGeom>
        </p:spPr>
      </p:pic>
      <p:pic>
        <p:nvPicPr>
          <p:cNvPr id="7" name="Picture 4">
            <a:extLst>
              <a:ext uri="{FF2B5EF4-FFF2-40B4-BE49-F238E27FC236}">
                <a16:creationId xmlns:a16="http://schemas.microsoft.com/office/drawing/2014/main" id="{C1D95639-65C3-4568-8EA1-E4403D59CCD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88545" y="2790271"/>
            <a:ext cx="2414911" cy="755208"/>
          </a:xfrm>
          <a:prstGeom prst="rect">
            <a:avLst/>
          </a:prstGeom>
        </p:spPr>
      </p:pic>
    </p:spTree>
    <p:extLst>
      <p:ext uri="{BB962C8B-B14F-4D97-AF65-F5344CB8AC3E}">
        <p14:creationId xmlns:p14="http://schemas.microsoft.com/office/powerpoint/2010/main" val="29280891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F765B32-F490-4D2E-82CA-A86355F7DA4E}"/>
              </a:ext>
            </a:extLst>
          </p:cNvPr>
          <p:cNvGrpSpPr/>
          <p:nvPr userDrawn="1"/>
        </p:nvGrpSpPr>
        <p:grpSpPr>
          <a:xfrm>
            <a:off x="0" y="0"/>
            <a:ext cx="12192000" cy="6858000"/>
            <a:chOff x="0" y="0"/>
            <a:chExt cx="3402471" cy="1913890"/>
          </a:xfrm>
        </p:grpSpPr>
        <p:sp>
          <p:nvSpPr>
            <p:cNvPr id="5" name="Freeform 3">
              <a:extLst>
                <a:ext uri="{FF2B5EF4-FFF2-40B4-BE49-F238E27FC236}">
                  <a16:creationId xmlns:a16="http://schemas.microsoft.com/office/drawing/2014/main" id="{0B2710D1-ABBA-48EA-B884-F5BA102A3DCB}"/>
                </a:ext>
              </a:extLst>
            </p:cNvPr>
            <p:cNvSpPr/>
            <p:nvPr/>
          </p:nvSpPr>
          <p:spPr>
            <a:xfrm>
              <a:off x="0" y="0"/>
              <a:ext cx="3402471" cy="1913890"/>
            </a:xfrm>
            <a:custGeom>
              <a:avLst/>
              <a:gdLst/>
              <a:ahLst/>
              <a:cxnLst/>
              <a:rect l="l" t="t" r="r" b="b"/>
              <a:pathLst>
                <a:path w="3402471" h="1913890">
                  <a:moveTo>
                    <a:pt x="0" y="0"/>
                  </a:moveTo>
                  <a:lnTo>
                    <a:pt x="3402471" y="0"/>
                  </a:lnTo>
                  <a:lnTo>
                    <a:pt x="3402471" y="1913890"/>
                  </a:lnTo>
                  <a:lnTo>
                    <a:pt x="0" y="1913890"/>
                  </a:lnTo>
                  <a:close/>
                </a:path>
              </a:pathLst>
            </a:custGeom>
            <a:solidFill>
              <a:srgbClr val="004B85"/>
            </a:solidFill>
          </p:spPr>
        </p:sp>
      </p:grpSp>
      <p:grpSp>
        <p:nvGrpSpPr>
          <p:cNvPr id="12" name="Group 4">
            <a:extLst>
              <a:ext uri="{FF2B5EF4-FFF2-40B4-BE49-F238E27FC236}">
                <a16:creationId xmlns:a16="http://schemas.microsoft.com/office/drawing/2014/main" id="{ADC5500F-8F39-4CEC-AE29-09B1EA9DEA4D}"/>
              </a:ext>
            </a:extLst>
          </p:cNvPr>
          <p:cNvGrpSpPr/>
          <p:nvPr userDrawn="1"/>
        </p:nvGrpSpPr>
        <p:grpSpPr>
          <a:xfrm>
            <a:off x="0" y="-1"/>
            <a:ext cx="12192000" cy="6870466"/>
            <a:chOff x="0" y="0"/>
            <a:chExt cx="15972966" cy="9144000"/>
          </a:xfrm>
        </p:grpSpPr>
        <p:pic>
          <p:nvPicPr>
            <p:cNvPr id="13" name="Picture 5">
              <a:extLst>
                <a:ext uri="{FF2B5EF4-FFF2-40B4-BE49-F238E27FC236}">
                  <a16:creationId xmlns:a16="http://schemas.microsoft.com/office/drawing/2014/main" id="{FB32EEBD-28FB-46EE-8CC6-B875BCABA7F3}"/>
                </a:ext>
              </a:extLst>
            </p:cNvPr>
            <p:cNvPicPr>
              <a:picLocks noChangeAspect="1"/>
            </p:cNvPicPr>
            <p:nvPr/>
          </p:nvPicPr>
          <p:blipFill rotWithShape="1">
            <a:blip r:embed="rId2">
              <a:alphaModFix amt="35000"/>
            </a:blip>
            <a:srcRect t="1" r="1741" b="-182"/>
            <a:stretch/>
          </p:blipFill>
          <p:spPr>
            <a:xfrm>
              <a:off x="0" y="0"/>
              <a:ext cx="15972966" cy="9144000"/>
            </a:xfrm>
            <a:prstGeom prst="rect">
              <a:avLst/>
            </a:prstGeom>
          </p:spPr>
        </p:pic>
      </p:grpSp>
      <p:sp>
        <p:nvSpPr>
          <p:cNvPr id="11" name="Text Placeholder 4">
            <a:extLst>
              <a:ext uri="{FF2B5EF4-FFF2-40B4-BE49-F238E27FC236}">
                <a16:creationId xmlns:a16="http://schemas.microsoft.com/office/drawing/2014/main" id="{2076B369-38D1-465D-8BB1-128152F933C6}"/>
              </a:ext>
            </a:extLst>
          </p:cNvPr>
          <p:cNvSpPr>
            <a:spLocks noGrp="1"/>
          </p:cNvSpPr>
          <p:nvPr>
            <p:ph type="body" sz="quarter" idx="13" hasCustomPrompt="1"/>
          </p:nvPr>
        </p:nvSpPr>
        <p:spPr>
          <a:xfrm>
            <a:off x="2344925" y="3841114"/>
            <a:ext cx="7502152" cy="362022"/>
          </a:xfrm>
          <a:prstGeom prst="rect">
            <a:avLst/>
          </a:prstGeom>
        </p:spPr>
        <p:txBody>
          <a:bodyPr anchor="ctr"/>
          <a:lstStyle>
            <a:lvl1pPr marL="0" indent="0" algn="ctr">
              <a:spcBef>
                <a:spcPts val="0"/>
              </a:spcBef>
              <a:buNone/>
              <a:defRPr sz="2565">
                <a:solidFill>
                  <a:schemeClr val="bg1"/>
                </a:solidFill>
                <a:latin typeface="Open Sans 2" panose="020B0604020202020204" charset="0"/>
                <a:cs typeface="Open Sans 2" panose="020B0604020202020204" charset="0"/>
              </a:defRPr>
            </a:lvl1pPr>
          </a:lstStyle>
          <a:p>
            <a:pPr lvl="0"/>
            <a:r>
              <a:rPr lang="en-US" dirty="0"/>
              <a:t>Thank you</a:t>
            </a:r>
          </a:p>
        </p:txBody>
      </p:sp>
      <p:pic>
        <p:nvPicPr>
          <p:cNvPr id="9" name="Picture 4">
            <a:extLst>
              <a:ext uri="{FF2B5EF4-FFF2-40B4-BE49-F238E27FC236}">
                <a16:creationId xmlns:a16="http://schemas.microsoft.com/office/drawing/2014/main" id="{9D9F27CA-9074-4751-8FF5-6D8AF33C6B6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88546" y="2790271"/>
            <a:ext cx="2414911" cy="755208"/>
          </a:xfrm>
          <a:prstGeom prst="rect">
            <a:avLst/>
          </a:prstGeom>
        </p:spPr>
      </p:pic>
    </p:spTree>
    <p:extLst>
      <p:ext uri="{BB962C8B-B14F-4D97-AF65-F5344CB8AC3E}">
        <p14:creationId xmlns:p14="http://schemas.microsoft.com/office/powerpoint/2010/main" val="23863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IO Exec. Council">
    <p:spTree>
      <p:nvGrpSpPr>
        <p:cNvPr id="1" name=""/>
        <p:cNvGrpSpPr/>
        <p:nvPr/>
      </p:nvGrpSpPr>
      <p:grpSpPr>
        <a:xfrm>
          <a:off x="0" y="0"/>
          <a:ext cx="0" cy="0"/>
          <a:chOff x="0" y="0"/>
          <a:chExt cx="0" cy="0"/>
        </a:xfrm>
      </p:grpSpPr>
      <p:pic>
        <p:nvPicPr>
          <p:cNvPr id="5" name="Picture 4" descr="A picture containing blur, night sky&#10;&#10;Description automatically generated">
            <a:extLst>
              <a:ext uri="{FF2B5EF4-FFF2-40B4-BE49-F238E27FC236}">
                <a16:creationId xmlns:a16="http://schemas.microsoft.com/office/drawing/2014/main" id="{D52189CD-8780-4579-A5D6-8969E002E672}"/>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5" name="Picture 6">
            <a:extLst>
              <a:ext uri="{FF2B5EF4-FFF2-40B4-BE49-F238E27FC236}">
                <a16:creationId xmlns:a16="http://schemas.microsoft.com/office/drawing/2014/main" id="{704064B7-1FCF-404F-93FA-C87E7D20DF2A}"/>
              </a:ext>
            </a:extLst>
          </p:cNvPr>
          <p:cNvPicPr>
            <a:picLocks noChangeAspect="1"/>
          </p:cNvPicPr>
          <p:nvPr userDrawn="1">
            <p:custDataLst>
              <p:tags r:id="rId1"/>
            </p:custDataLst>
          </p:nvPr>
        </p:nvPicPr>
        <p:blipFill rotWithShape="1">
          <a:blip r:embed="rId4">
            <a:alphaModFix amt="1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98" r="78163"/>
          <a:stretch/>
        </p:blipFill>
        <p:spPr>
          <a:xfrm>
            <a:off x="-3" y="99495"/>
            <a:ext cx="4483519" cy="6526535"/>
          </a:xfrm>
          <a:prstGeom prst="rect">
            <a:avLst/>
          </a:prstGeom>
        </p:spPr>
      </p:pic>
      <p:pic>
        <p:nvPicPr>
          <p:cNvPr id="20" name="Graphic 19">
            <a:extLst>
              <a:ext uri="{FF2B5EF4-FFF2-40B4-BE49-F238E27FC236}">
                <a16:creationId xmlns:a16="http://schemas.microsoft.com/office/drawing/2014/main" id="{327FC806-86AD-441C-993A-F8BC4DA7FF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5219" y="687934"/>
            <a:ext cx="1247948" cy="377922"/>
          </a:xfrm>
          <a:prstGeom prst="rect">
            <a:avLst/>
          </a:prstGeom>
        </p:spPr>
      </p:pic>
      <p:pic>
        <p:nvPicPr>
          <p:cNvPr id="9" name="Graphic 8">
            <a:extLst>
              <a:ext uri="{FF2B5EF4-FFF2-40B4-BE49-F238E27FC236}">
                <a16:creationId xmlns:a16="http://schemas.microsoft.com/office/drawing/2014/main" id="{C0BEACDF-3549-48A5-B379-46D6879709E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460810"/>
            <a:ext cx="12192001" cy="1936377"/>
          </a:xfrm>
          <a:prstGeom prst="rect">
            <a:avLst/>
          </a:prstGeom>
        </p:spPr>
      </p:pic>
      <p:sp>
        <p:nvSpPr>
          <p:cNvPr id="18" name="Text Placeholder 4">
            <a:extLst>
              <a:ext uri="{FF2B5EF4-FFF2-40B4-BE49-F238E27FC236}">
                <a16:creationId xmlns:a16="http://schemas.microsoft.com/office/drawing/2014/main" id="{F0D7BFCD-B7A5-4AD5-B893-0831A65A1CEE}"/>
              </a:ext>
            </a:extLst>
          </p:cNvPr>
          <p:cNvSpPr>
            <a:spLocks noGrp="1"/>
          </p:cNvSpPr>
          <p:nvPr>
            <p:ph type="body" sz="quarter" idx="29" hasCustomPrompt="1"/>
          </p:nvPr>
        </p:nvSpPr>
        <p:spPr>
          <a:xfrm>
            <a:off x="2121768" y="3570339"/>
            <a:ext cx="8012832" cy="820686"/>
          </a:xfrm>
          <a:prstGeom prst="rect">
            <a:avLst/>
          </a:prstGeom>
        </p:spPr>
        <p:txBody>
          <a:bodyPr lIns="0" anchor="t"/>
          <a:lstStyle>
            <a:lvl1pPr marL="0">
              <a:spcBef>
                <a:spcPts val="0"/>
              </a:spcBef>
              <a:defRPr sz="1600">
                <a:solidFill>
                  <a:schemeClr val="bg1"/>
                </a:solidFill>
                <a:latin typeface="Open Sans 2" panose="020B0604020202020204" charset="0"/>
                <a:cs typeface="Open Sans 2" panose="020B0604020202020204" charset="0"/>
              </a:defRPr>
            </a:lvl1pPr>
          </a:lstStyle>
          <a:p>
            <a:pPr lvl="0"/>
            <a:r>
              <a:rPr lang="en-US" dirty="0"/>
              <a:t>Subhead</a:t>
            </a:r>
          </a:p>
        </p:txBody>
      </p:sp>
      <p:sp>
        <p:nvSpPr>
          <p:cNvPr id="16" name="Text Placeholder 4">
            <a:extLst>
              <a:ext uri="{FF2B5EF4-FFF2-40B4-BE49-F238E27FC236}">
                <a16:creationId xmlns:a16="http://schemas.microsoft.com/office/drawing/2014/main" id="{BF279526-B080-4354-BD7C-176E352C47F7}"/>
              </a:ext>
            </a:extLst>
          </p:cNvPr>
          <p:cNvSpPr>
            <a:spLocks noGrp="1"/>
          </p:cNvSpPr>
          <p:nvPr>
            <p:ph type="body" sz="quarter" idx="30" hasCustomPrompt="1"/>
          </p:nvPr>
        </p:nvSpPr>
        <p:spPr>
          <a:xfrm>
            <a:off x="2121768" y="2489385"/>
            <a:ext cx="8012832" cy="1008409"/>
          </a:xfrm>
          <a:prstGeom prst="rect">
            <a:avLst/>
          </a:prstGeom>
        </p:spPr>
        <p:txBody>
          <a:bodyPr vert="horz" wrap="square" lIns="0" tIns="0" rIns="0" bIns="0" rtlCol="0" anchor="b">
            <a:noAutofit/>
          </a:bodyPr>
          <a:lstStyle>
            <a:lvl1pPr marL="0">
              <a:def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lnSpc>
                <a:spcPct val="100000"/>
              </a:lnSpc>
            </a:pPr>
            <a:r>
              <a: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CIO Executive Council</a:t>
            </a:r>
          </a:p>
        </p:txBody>
      </p:sp>
      <p:pic>
        <p:nvPicPr>
          <p:cNvPr id="14" name="Graphic 13">
            <a:extLst>
              <a:ext uri="{FF2B5EF4-FFF2-40B4-BE49-F238E27FC236}">
                <a16:creationId xmlns:a16="http://schemas.microsoft.com/office/drawing/2014/main" id="{CFEDDDCE-B2DB-4B8D-9517-77C058645C0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642393" y="2124359"/>
            <a:ext cx="1253498" cy="292481"/>
          </a:xfrm>
          <a:prstGeom prst="rect">
            <a:avLst/>
          </a:prstGeom>
        </p:spPr>
      </p:pic>
      <p:sp>
        <p:nvSpPr>
          <p:cNvPr id="10" name="Text Placeholder 6">
            <a:extLst>
              <a:ext uri="{FF2B5EF4-FFF2-40B4-BE49-F238E27FC236}">
                <a16:creationId xmlns:a16="http://schemas.microsoft.com/office/drawing/2014/main" id="{5A414471-D1CD-4093-9765-82A90B9515B2}"/>
              </a:ext>
            </a:extLst>
          </p:cNvPr>
          <p:cNvSpPr>
            <a:spLocks noGrp="1"/>
          </p:cNvSpPr>
          <p:nvPr>
            <p:ph type="body" sz="quarter" idx="12" hasCustomPrompt="1"/>
          </p:nvPr>
        </p:nvSpPr>
        <p:spPr>
          <a:xfrm>
            <a:off x="5110808" y="4651814"/>
            <a:ext cx="5023792" cy="758386"/>
          </a:xfrm>
          <a:prstGeom prst="rect">
            <a:avLst/>
          </a:prstGeom>
        </p:spPr>
        <p:txBody>
          <a:bodyPr lIns="0" tIns="0" rIns="0" bIns="0">
            <a:noAutofit/>
          </a:bodyPr>
          <a:lstStyle>
            <a:lvl1pPr marL="0" indent="0" algn="r" defTabSz="457200" rtl="0" eaLnBrk="1" latinLnBrk="0" hangingPunct="1">
              <a:lnSpc>
                <a:spcPct val="100000"/>
              </a:lnSpc>
              <a:spcBef>
                <a:spcPts val="0"/>
              </a:spcBef>
              <a:spcAft>
                <a:spcPts val="300"/>
              </a:spcAft>
              <a:buClr>
                <a:schemeClr val="tx2"/>
              </a:buClr>
              <a:buFont typeface="Arial" panose="020B0604020202020204" pitchFamily="34" charset="0"/>
              <a:buNone/>
              <a:defRPr lang="en-US" sz="1600" i="0" kern="1200" dirty="0" smtClean="0">
                <a:solidFill>
                  <a:srgbClr val="FFFFF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Name</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76204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DC Events">
    <p:spTree>
      <p:nvGrpSpPr>
        <p:cNvPr id="1" name=""/>
        <p:cNvGrpSpPr/>
        <p:nvPr/>
      </p:nvGrpSpPr>
      <p:grpSpPr>
        <a:xfrm>
          <a:off x="0" y="0"/>
          <a:ext cx="0" cy="0"/>
          <a:chOff x="0" y="0"/>
          <a:chExt cx="0" cy="0"/>
        </a:xfrm>
      </p:grpSpPr>
      <p:pic>
        <p:nvPicPr>
          <p:cNvPr id="5" name="Picture 4" descr="A picture containing blur, night sky&#10;&#10;Description automatically generated">
            <a:extLst>
              <a:ext uri="{FF2B5EF4-FFF2-40B4-BE49-F238E27FC236}">
                <a16:creationId xmlns:a16="http://schemas.microsoft.com/office/drawing/2014/main" id="{D52189CD-8780-4579-A5D6-8969E002E672}"/>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5" name="Picture 6">
            <a:extLst>
              <a:ext uri="{FF2B5EF4-FFF2-40B4-BE49-F238E27FC236}">
                <a16:creationId xmlns:a16="http://schemas.microsoft.com/office/drawing/2014/main" id="{704064B7-1FCF-404F-93FA-C87E7D20DF2A}"/>
              </a:ext>
            </a:extLst>
          </p:cNvPr>
          <p:cNvPicPr>
            <a:picLocks noChangeAspect="1"/>
          </p:cNvPicPr>
          <p:nvPr userDrawn="1">
            <p:custDataLst>
              <p:tags r:id="rId1"/>
            </p:custDataLst>
          </p:nvPr>
        </p:nvPicPr>
        <p:blipFill rotWithShape="1">
          <a:blip r:embed="rId4">
            <a:alphaModFix amt="1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98" r="78163"/>
          <a:stretch/>
        </p:blipFill>
        <p:spPr>
          <a:xfrm>
            <a:off x="-3" y="99495"/>
            <a:ext cx="4483519" cy="6526535"/>
          </a:xfrm>
          <a:prstGeom prst="rect">
            <a:avLst/>
          </a:prstGeom>
        </p:spPr>
      </p:pic>
      <p:pic>
        <p:nvPicPr>
          <p:cNvPr id="20" name="Graphic 19">
            <a:extLst>
              <a:ext uri="{FF2B5EF4-FFF2-40B4-BE49-F238E27FC236}">
                <a16:creationId xmlns:a16="http://schemas.microsoft.com/office/drawing/2014/main" id="{327FC806-86AD-441C-993A-F8BC4DA7FF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5219" y="687934"/>
            <a:ext cx="1247948" cy="377922"/>
          </a:xfrm>
          <a:prstGeom prst="rect">
            <a:avLst/>
          </a:prstGeom>
        </p:spPr>
      </p:pic>
      <p:pic>
        <p:nvPicPr>
          <p:cNvPr id="9" name="Graphic 8">
            <a:extLst>
              <a:ext uri="{FF2B5EF4-FFF2-40B4-BE49-F238E27FC236}">
                <a16:creationId xmlns:a16="http://schemas.microsoft.com/office/drawing/2014/main" id="{C0BEACDF-3549-48A5-B379-46D6879709E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460810"/>
            <a:ext cx="12192001" cy="1936377"/>
          </a:xfrm>
          <a:prstGeom prst="rect">
            <a:avLst/>
          </a:prstGeom>
        </p:spPr>
      </p:pic>
      <p:sp>
        <p:nvSpPr>
          <p:cNvPr id="11" name="Text Placeholder 4">
            <a:extLst>
              <a:ext uri="{FF2B5EF4-FFF2-40B4-BE49-F238E27FC236}">
                <a16:creationId xmlns:a16="http://schemas.microsoft.com/office/drawing/2014/main" id="{3F709E7D-DE5F-491A-A4DD-F5104130A975}"/>
              </a:ext>
            </a:extLst>
          </p:cNvPr>
          <p:cNvSpPr>
            <a:spLocks noGrp="1"/>
          </p:cNvSpPr>
          <p:nvPr>
            <p:ph type="body" sz="quarter" idx="28" hasCustomPrompt="1"/>
          </p:nvPr>
        </p:nvSpPr>
        <p:spPr>
          <a:xfrm>
            <a:off x="2121768" y="2489385"/>
            <a:ext cx="8012832" cy="1008409"/>
          </a:xfrm>
          <a:prstGeom prst="rect">
            <a:avLst/>
          </a:prstGeom>
        </p:spPr>
        <p:txBody>
          <a:bodyPr vert="horz" wrap="square" lIns="0" tIns="0" rIns="0" bIns="0" rtlCol="0" anchor="b">
            <a:noAutofit/>
          </a:bodyPr>
          <a:lstStyle>
            <a:lvl1pPr marL="0">
              <a:def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nSpc>
                <a:spcPct val="100000"/>
              </a:lnSpc>
            </a:pPr>
            <a:r>
              <a:rPr lang="en-US" sz="3200" spc="-4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IDC Events</a:t>
            </a:r>
          </a:p>
        </p:txBody>
      </p:sp>
      <p:sp>
        <p:nvSpPr>
          <p:cNvPr id="13" name="Text Placeholder 4">
            <a:extLst>
              <a:ext uri="{FF2B5EF4-FFF2-40B4-BE49-F238E27FC236}">
                <a16:creationId xmlns:a16="http://schemas.microsoft.com/office/drawing/2014/main" id="{AE616ED9-D27F-41E6-A45E-524D0DF5C474}"/>
              </a:ext>
            </a:extLst>
          </p:cNvPr>
          <p:cNvSpPr>
            <a:spLocks noGrp="1"/>
          </p:cNvSpPr>
          <p:nvPr>
            <p:ph type="body" sz="quarter" idx="29" hasCustomPrompt="1"/>
          </p:nvPr>
        </p:nvSpPr>
        <p:spPr>
          <a:xfrm>
            <a:off x="2121768" y="3570339"/>
            <a:ext cx="8012832" cy="820686"/>
          </a:xfrm>
          <a:prstGeom prst="rect">
            <a:avLst/>
          </a:prstGeom>
        </p:spPr>
        <p:txBody>
          <a:bodyPr lIns="0" anchor="t"/>
          <a:lstStyle>
            <a:lvl1pPr marL="0">
              <a:spcBef>
                <a:spcPts val="0"/>
              </a:spcBef>
              <a:defRPr sz="1600">
                <a:solidFill>
                  <a:schemeClr val="bg1"/>
                </a:solidFill>
                <a:latin typeface="Open Sans 2" panose="020B0604020202020204" charset="0"/>
                <a:cs typeface="Open Sans 2" panose="020B0604020202020204" charset="0"/>
              </a:defRPr>
            </a:lvl1pPr>
          </a:lstStyle>
          <a:p>
            <a:pPr lvl="0"/>
            <a:r>
              <a:rPr lang="en-US" dirty="0"/>
              <a:t>For a customized cover slide click here: Canva https://bit.ly/2PNjQSN</a:t>
            </a:r>
            <a:br>
              <a:rPr lang="en-US" dirty="0"/>
            </a:br>
            <a:r>
              <a:rPr lang="en-US" dirty="0"/>
              <a:t>For additional support, contact your regional design lead.</a:t>
            </a:r>
          </a:p>
        </p:txBody>
      </p:sp>
      <p:sp>
        <p:nvSpPr>
          <p:cNvPr id="10" name="Text Placeholder 6">
            <a:extLst>
              <a:ext uri="{FF2B5EF4-FFF2-40B4-BE49-F238E27FC236}">
                <a16:creationId xmlns:a16="http://schemas.microsoft.com/office/drawing/2014/main" id="{37A1B21E-6374-47B2-A145-FC1293636E3E}"/>
              </a:ext>
            </a:extLst>
          </p:cNvPr>
          <p:cNvSpPr>
            <a:spLocks noGrp="1"/>
          </p:cNvSpPr>
          <p:nvPr>
            <p:ph type="body" sz="quarter" idx="12" hasCustomPrompt="1"/>
          </p:nvPr>
        </p:nvSpPr>
        <p:spPr>
          <a:xfrm>
            <a:off x="5110808" y="4651814"/>
            <a:ext cx="5023792" cy="758386"/>
          </a:xfrm>
          <a:prstGeom prst="rect">
            <a:avLst/>
          </a:prstGeom>
        </p:spPr>
        <p:txBody>
          <a:bodyPr lIns="0" tIns="0" rIns="0" bIns="0">
            <a:noAutofit/>
          </a:bodyPr>
          <a:lstStyle>
            <a:lvl1pPr marL="0" indent="0" algn="r" defTabSz="457200" rtl="0" eaLnBrk="1" latinLnBrk="0" hangingPunct="1">
              <a:lnSpc>
                <a:spcPct val="100000"/>
              </a:lnSpc>
              <a:spcBef>
                <a:spcPts val="0"/>
              </a:spcBef>
              <a:spcAft>
                <a:spcPts val="300"/>
              </a:spcAft>
              <a:buClr>
                <a:schemeClr val="tx2"/>
              </a:buClr>
              <a:buFont typeface="Arial" panose="020B0604020202020204" pitchFamily="34" charset="0"/>
              <a:buNone/>
              <a:defRPr lang="en-US" sz="1600" i="0" kern="1200" dirty="0" smtClean="0">
                <a:solidFill>
                  <a:srgbClr val="FFFFFF"/>
                </a:solidFill>
                <a:latin typeface="Open Sans 2" panose="020B0604020202020204" charset="0"/>
                <a:ea typeface="+mn-ea"/>
                <a:cs typeface="Open Sans 2" panose="020B0604020202020204" charset="0"/>
              </a:defRPr>
            </a:lvl1pPr>
            <a:lvl2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2pPr>
            <a:lvl3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3pPr>
            <a:lvl4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4pPr>
            <a:lvl5pPr marL="0" indent="0" algn="r" defTabSz="457200" rtl="0" eaLnBrk="1" latinLnBrk="0" hangingPunct="1">
              <a:lnSpc>
                <a:spcPts val="2660"/>
              </a:lnSpc>
              <a:spcBef>
                <a:spcPts val="0"/>
              </a:spcBef>
              <a:spcAft>
                <a:spcPts val="600"/>
              </a:spcAft>
              <a:buClr>
                <a:schemeClr val="tx2"/>
              </a:buClr>
              <a:buFont typeface="Arial" panose="020B0604020202020204" pitchFamily="34" charset="0"/>
              <a:buNone/>
              <a:defRPr lang="en-US" sz="1800" i="0" kern="1200" dirty="0" smtClean="0">
                <a:solidFill>
                  <a:srgbClr val="FFFFFF"/>
                </a:solidFill>
                <a:latin typeface="Open Sans 1"/>
                <a:ea typeface="+mn-ea"/>
                <a:cs typeface="+mn-cs"/>
              </a:defRPr>
            </a:lvl5pPr>
          </a:lstStyle>
          <a:p>
            <a:pPr lvl="0"/>
            <a:r>
              <a:rPr lang="en-US" dirty="0"/>
              <a:t>Name</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98592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xml"/><Relationship Id="rId7" Type="http://schemas.openxmlformats.org/officeDocument/2006/relationships/image" Target="../media/image3.sv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5.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image" Target="../media/image5.sv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emf"/><Relationship Id="rId2" Type="http://schemas.openxmlformats.org/officeDocument/2006/relationships/slideLayout" Target="../slideLayouts/slideLayout3.xml"/><Relationship Id="rId16" Type="http://schemas.openxmlformats.org/officeDocument/2006/relationships/oleObject" Target="../embeddings/oleObject2.bin"/><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ags" Target="../tags/tag3.xml"/><Relationship Id="rId10" Type="http://schemas.openxmlformats.org/officeDocument/2006/relationships/slideLayout" Target="../slideLayouts/slideLayout11.xml"/><Relationship Id="rId19" Type="http://schemas.openxmlformats.org/officeDocument/2006/relationships/image" Target="../media/image3.sv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svg"/><Relationship Id="rId3" Type="http://schemas.openxmlformats.org/officeDocument/2006/relationships/slideLayout" Target="../slideLayouts/slideLayout17.xml"/><Relationship Id="rId7" Type="http://schemas.openxmlformats.org/officeDocument/2006/relationships/tags" Target="../tags/tag12.xml"/><Relationship Id="rId12"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11" Type="http://schemas.openxmlformats.org/officeDocument/2006/relationships/image" Target="../media/image3.svg"/><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em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oleObject" Target="../embeddings/oleObject4.bin"/><Relationship Id="rId17" Type="http://schemas.openxmlformats.org/officeDocument/2006/relationships/image" Target="../media/image5.svg"/><Relationship Id="rId2" Type="http://schemas.openxmlformats.org/officeDocument/2006/relationships/slideLayout" Target="../slideLayouts/slideLayout21.xml"/><Relationship Id="rId16"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ags" Target="../tags/tag13.xml"/><Relationship Id="rId5" Type="http://schemas.openxmlformats.org/officeDocument/2006/relationships/slideLayout" Target="../slideLayouts/slideLayout24.xml"/><Relationship Id="rId15" Type="http://schemas.openxmlformats.org/officeDocument/2006/relationships/image" Target="../media/image3.svg"/><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image" Target="../media/image5.svg"/><Relationship Id="rId3" Type="http://schemas.openxmlformats.org/officeDocument/2006/relationships/slideLayout" Target="../slideLayouts/slideLayout31.xml"/><Relationship Id="rId21" Type="http://schemas.openxmlformats.org/officeDocument/2006/relationships/oleObject" Target="../embeddings/oleObject5.bin"/><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image" Target="../media/image4.pn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ags" Target="../tags/tag1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image" Target="../media/image3.sv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2.png"/><Relationship Id="rId10" Type="http://schemas.openxmlformats.org/officeDocument/2006/relationships/slideLayout" Target="../slideLayouts/slideLayout38.xml"/><Relationship Id="rId19" Type="http://schemas.openxmlformats.org/officeDocument/2006/relationships/theme" Target="../theme/theme5.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5.svg"/><Relationship Id="rId3" Type="http://schemas.openxmlformats.org/officeDocument/2006/relationships/slideLayout" Target="../slideLayouts/slideLayout49.xml"/><Relationship Id="rId7" Type="http://schemas.openxmlformats.org/officeDocument/2006/relationships/tags" Target="../tags/tag17.xml"/><Relationship Id="rId12" Type="http://schemas.openxmlformats.org/officeDocument/2006/relationships/image" Target="../media/image4.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6.xml"/><Relationship Id="rId11" Type="http://schemas.openxmlformats.org/officeDocument/2006/relationships/image" Target="../media/image3.svg"/><Relationship Id="rId5" Type="http://schemas.openxmlformats.org/officeDocument/2006/relationships/slideLayout" Target="../slideLayouts/slideLayout51.xml"/><Relationship Id="rId10" Type="http://schemas.openxmlformats.org/officeDocument/2006/relationships/image" Target="../media/image2.png"/><Relationship Id="rId4" Type="http://schemas.openxmlformats.org/officeDocument/2006/relationships/slideLayout" Target="../slideLayouts/slideLayout50.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50.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emf"/><Relationship Id="rId17" Type="http://schemas.openxmlformats.org/officeDocument/2006/relationships/image" Target="../media/image51.svg"/><Relationship Id="rId2" Type="http://schemas.openxmlformats.org/officeDocument/2006/relationships/slideLayout" Target="../slideLayouts/slideLayout53.xml"/><Relationship Id="rId16" Type="http://schemas.openxmlformats.org/officeDocument/2006/relationships/image" Target="../media/image7.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oleObject" Target="../embeddings/oleObject7.bin"/><Relationship Id="rId5" Type="http://schemas.openxmlformats.org/officeDocument/2006/relationships/slideLayout" Target="../slideLayouts/slideLayout56.xml"/><Relationship Id="rId15" Type="http://schemas.openxmlformats.org/officeDocument/2006/relationships/image" Target="../media/image5.svg"/><Relationship Id="rId10" Type="http://schemas.openxmlformats.org/officeDocument/2006/relationships/tags" Target="../tags/tag18.xml"/><Relationship Id="rId4" Type="http://schemas.openxmlformats.org/officeDocument/2006/relationships/slideLayout" Target="../slideLayouts/slideLayout55.xml"/><Relationship Id="rId9" Type="http://schemas.openxmlformats.org/officeDocument/2006/relationships/theme" Target="../theme/theme7.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oleObject" Target="../embeddings/oleObject8.bin"/><Relationship Id="rId17" Type="http://schemas.openxmlformats.org/officeDocument/2006/relationships/image" Target="../media/image5.svg"/><Relationship Id="rId2" Type="http://schemas.openxmlformats.org/officeDocument/2006/relationships/slideLayout" Target="../slideLayouts/slideLayout61.xml"/><Relationship Id="rId16" Type="http://schemas.openxmlformats.org/officeDocument/2006/relationships/image" Target="../media/image4.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ags" Target="../tags/tag19.xml"/><Relationship Id="rId5" Type="http://schemas.openxmlformats.org/officeDocument/2006/relationships/slideLayout" Target="../slideLayouts/slideLayout64.xml"/><Relationship Id="rId15" Type="http://schemas.openxmlformats.org/officeDocument/2006/relationships/image" Target="../media/image3.svg"/><Relationship Id="rId10" Type="http://schemas.openxmlformats.org/officeDocument/2006/relationships/theme" Target="../theme/theme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50.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1.emf"/><Relationship Id="rId17" Type="http://schemas.openxmlformats.org/officeDocument/2006/relationships/image" Target="../media/image51.svg"/><Relationship Id="rId2" Type="http://schemas.openxmlformats.org/officeDocument/2006/relationships/slideLayout" Target="../slideLayouts/slideLayout70.xml"/><Relationship Id="rId16" Type="http://schemas.openxmlformats.org/officeDocument/2006/relationships/image" Target="../media/image7.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oleObject" Target="../embeddings/oleObject9.bin"/><Relationship Id="rId5" Type="http://schemas.openxmlformats.org/officeDocument/2006/relationships/slideLayout" Target="../slideLayouts/slideLayout73.xml"/><Relationship Id="rId15" Type="http://schemas.openxmlformats.org/officeDocument/2006/relationships/image" Target="../media/image5.svg"/><Relationship Id="rId10" Type="http://schemas.openxmlformats.org/officeDocument/2006/relationships/tags" Target="../tags/tag20.xml"/><Relationship Id="rId4" Type="http://schemas.openxmlformats.org/officeDocument/2006/relationships/slideLayout" Target="../slideLayouts/slideLayout72.xml"/><Relationship Id="rId9" Type="http://schemas.openxmlformats.org/officeDocument/2006/relationships/theme" Target="../theme/theme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F20BAA8A-55CD-799B-AB4B-3BC499D071A3}"/>
              </a:ext>
            </a:extLst>
          </p:cNvPr>
          <p:cNvGraphicFramePr>
            <a:graphicFrameLocks noChangeAspect="1"/>
          </p:cNvGraphicFramePr>
          <p:nvPr userDrawn="1">
            <p:custDataLst>
              <p:tags r:id="rId3"/>
            </p:custDataLst>
            <p:extLst>
              <p:ext uri="{D42A27DB-BD31-4B8C-83A1-F6EECF244321}">
                <p14:modId xmlns:p14="http://schemas.microsoft.com/office/powerpoint/2010/main" val="1254986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95" imgH="396" progId="TCLayout.ActiveDocument.1">
                  <p:embed/>
                </p:oleObj>
              </mc:Choice>
              <mc:Fallback>
                <p:oleObj name="think-cell 幻灯片"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40695" y="304800"/>
            <a:ext cx="11301984" cy="1028700"/>
          </a:xfrm>
          <a:prstGeom prst="rect">
            <a:avLst/>
          </a:prstGeom>
        </p:spPr>
        <p:txBody>
          <a:bodyPr vert="horz" lIns="0" tIns="0" rIns="0" bIns="0" rtlCol="0" anchor="ctr">
            <a:normAutofit/>
          </a:bodyPr>
          <a:lstStyle/>
          <a:p>
            <a:r>
              <a:rPr lang="en-US" dirty="0"/>
              <a:t>Instructions</a:t>
            </a:r>
          </a:p>
        </p:txBody>
      </p:sp>
      <p:pic>
        <p:nvPicPr>
          <p:cNvPr id="9" name="Graphic 8">
            <a:extLst>
              <a:ext uri="{FF2B5EF4-FFF2-40B4-BE49-F238E27FC236}">
                <a16:creationId xmlns:a16="http://schemas.microsoft.com/office/drawing/2014/main" id="{E4F286FD-AE93-403D-AEDC-B18A84EF3E6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07369" y="6460935"/>
            <a:ext cx="902777" cy="273392"/>
          </a:xfrm>
          <a:prstGeom prst="rect">
            <a:avLst/>
          </a:prstGeom>
        </p:spPr>
      </p:pic>
      <p:pic>
        <p:nvPicPr>
          <p:cNvPr id="8" name="Graphic 7">
            <a:extLst>
              <a:ext uri="{FF2B5EF4-FFF2-40B4-BE49-F238E27FC236}">
                <a16:creationId xmlns:a16="http://schemas.microsoft.com/office/drawing/2014/main" id="{782B3C18-9359-447F-85D8-07A31F0F8F2A}"/>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449321" y="6340927"/>
            <a:ext cx="11293358" cy="240015"/>
          </a:xfrm>
          <a:prstGeom prst="rect">
            <a:avLst/>
          </a:prstGeom>
        </p:spPr>
      </p:pic>
      <p:sp>
        <p:nvSpPr>
          <p:cNvPr id="3" name="TextBox 2">
            <a:extLst>
              <a:ext uri="{FF2B5EF4-FFF2-40B4-BE49-F238E27FC236}">
                <a16:creationId xmlns:a16="http://schemas.microsoft.com/office/drawing/2014/main" id="{E9ED75FF-41E2-4EFD-BDF4-008D3E8FC637}"/>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3" name="TextBox 12">
            <a:extLst>
              <a:ext uri="{FF2B5EF4-FFF2-40B4-BE49-F238E27FC236}">
                <a16:creationId xmlns:a16="http://schemas.microsoft.com/office/drawing/2014/main" id="{62305DD1-1B7D-4CC5-A878-DB12A9EC965C}"/>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
        <p:nvSpPr>
          <p:cNvPr id="11" name="Text Placeholder 6">
            <a:extLst>
              <a:ext uri="{FF2B5EF4-FFF2-40B4-BE49-F238E27FC236}">
                <a16:creationId xmlns:a16="http://schemas.microsoft.com/office/drawing/2014/main" id="{6B92037B-9F2F-4A35-9A25-2E9EC810630D}"/>
              </a:ext>
            </a:extLst>
          </p:cNvPr>
          <p:cNvSpPr>
            <a:spLocks noGrp="1"/>
          </p:cNvSpPr>
          <p:nvPr>
            <p:ph type="body" idx="1"/>
          </p:nvPr>
        </p:nvSpPr>
        <p:spPr>
          <a:xfrm>
            <a:off x="440695" y="1409575"/>
            <a:ext cx="11301984" cy="4831928"/>
          </a:xfrm>
          <a:prstGeom prst="rect">
            <a:avLst/>
          </a:prstGeom>
        </p:spPr>
        <p:txBody>
          <a:bodyPr vert="horz" lIns="0" tIns="0" rIns="0" bIns="0" rtlCol="0">
            <a:noAutofit/>
          </a:bodyPr>
          <a:lstStyle/>
          <a:p>
            <a:pPr marL="0" lvl="0"/>
            <a:r>
              <a:rPr lang="en-US" dirty="0"/>
              <a:t>Click to add text</a:t>
            </a:r>
          </a:p>
          <a:p>
            <a:pPr marL="0" lvl="8" indent="-274320">
              <a:spcBef>
                <a:spcPts val="600"/>
              </a:spcBef>
              <a:buClr>
                <a:srgbClr val="2279BC"/>
              </a:buClr>
            </a:pPr>
            <a:r>
              <a:rPr lang="en-US" dirty="0"/>
              <a:t>Second level</a:t>
            </a:r>
          </a:p>
          <a:p>
            <a:pPr marL="548640" lvl="2" indent="-274320">
              <a:buClr>
                <a:srgbClr val="2279BC"/>
              </a:buClr>
            </a:pPr>
            <a:r>
              <a:rPr lang="en-US" dirty="0"/>
              <a:t>Third level</a:t>
            </a:r>
          </a:p>
          <a:p>
            <a:pPr marL="822960" lvl="3" indent="-274320">
              <a:buClr>
                <a:srgbClr val="2279BC"/>
              </a:buClr>
            </a:pPr>
            <a:r>
              <a:rPr lang="en-US" dirty="0"/>
              <a:t>Fourth level</a:t>
            </a:r>
          </a:p>
          <a:p>
            <a:pPr marL="1097280" lvl="4" indent="-274320">
              <a:buClr>
                <a:srgbClr val="2279BC"/>
              </a:buClr>
            </a:pPr>
            <a:r>
              <a:rPr lang="en-US" dirty="0"/>
              <a:t>Fifth level</a:t>
            </a:r>
          </a:p>
        </p:txBody>
      </p:sp>
    </p:spTree>
    <p:extLst>
      <p:ext uri="{BB962C8B-B14F-4D97-AF65-F5344CB8AC3E}">
        <p14:creationId xmlns:p14="http://schemas.microsoft.com/office/powerpoint/2010/main" val="3918431213"/>
      </p:ext>
    </p:extLst>
  </p:cSld>
  <p:clrMap bg1="lt1" tx1="dk1" bg2="lt2" tx2="dk2" accent1="accent1" accent2="accent2" accent3="accent3" accent4="accent4" accent5="accent5" accent6="accent6" hlink="hlink" folHlink="folHlink"/>
  <p:sldLayoutIdLst>
    <p:sldLayoutId id="2147483910" r:id="rId1"/>
  </p:sldLayoutIdLst>
  <p:hf sldNum="0" hdr="0" ftr="0" dt="0"/>
  <p:txStyles>
    <p:titleStyle>
      <a:lvl1pPr marL="0" algn="l" defTabSz="914400" rtl="0" eaLnBrk="1" latinLnBrk="0" hangingPunct="1">
        <a:lnSpc>
          <a:spcPct val="100000"/>
        </a:lnSpc>
        <a:spcBef>
          <a:spcPct val="0"/>
        </a:spcBef>
        <a:buNone/>
        <a:defRPr lang="en-US" sz="3200" kern="1200" spc="4" dirty="0">
          <a:solidFill>
            <a:srgbClr val="4F4F4F"/>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7BDE21BA-3D19-7FBF-E221-8DD73BD33B82}"/>
              </a:ext>
            </a:extLst>
          </p:cNvPr>
          <p:cNvGraphicFramePr>
            <a:graphicFrameLocks noChangeAspect="1"/>
          </p:cNvGraphicFramePr>
          <p:nvPr userDrawn="1">
            <p:custDataLst>
              <p:tags r:id="rId15"/>
            </p:custDataLst>
            <p:extLst>
              <p:ext uri="{D42A27DB-BD31-4B8C-83A1-F6EECF244321}">
                <p14:modId xmlns:p14="http://schemas.microsoft.com/office/powerpoint/2010/main" val="1593266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6" imgW="395" imgH="396" progId="TCLayout.ActiveDocument.1">
                  <p:embed/>
                </p:oleObj>
              </mc:Choice>
              <mc:Fallback>
                <p:oleObj name="think-cell 幻灯片" r:id="rId16" imgW="395" imgH="396"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40695" y="304800"/>
            <a:ext cx="11301984" cy="1028700"/>
          </a:xfrm>
          <a:prstGeom prst="rect">
            <a:avLst/>
          </a:prstGeom>
        </p:spPr>
        <p:txBody>
          <a:bodyPr vert="horz" lIns="0" tIns="0" rIns="0" bIns="0" rtlCol="0" anchor="ctr">
            <a:normAutofit/>
          </a:bodyPr>
          <a:lstStyle/>
          <a:p>
            <a:r>
              <a:rPr lang="en-US" dirty="0"/>
              <a:t>Cover Slides</a:t>
            </a:r>
          </a:p>
        </p:txBody>
      </p:sp>
      <p:pic>
        <p:nvPicPr>
          <p:cNvPr id="9" name="Graphic 8">
            <a:extLst>
              <a:ext uri="{FF2B5EF4-FFF2-40B4-BE49-F238E27FC236}">
                <a16:creationId xmlns:a16="http://schemas.microsoft.com/office/drawing/2014/main" id="{E4F286FD-AE93-403D-AEDC-B18A84EF3E6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07369" y="6460935"/>
            <a:ext cx="902777" cy="273392"/>
          </a:xfrm>
          <a:prstGeom prst="rect">
            <a:avLst/>
          </a:prstGeom>
        </p:spPr>
      </p:pic>
      <p:pic>
        <p:nvPicPr>
          <p:cNvPr id="8" name="Graphic 7">
            <a:extLst>
              <a:ext uri="{FF2B5EF4-FFF2-40B4-BE49-F238E27FC236}">
                <a16:creationId xmlns:a16="http://schemas.microsoft.com/office/drawing/2014/main" id="{782B3C18-9359-447F-85D8-07A31F0F8F2A}"/>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49321" y="6340927"/>
            <a:ext cx="11293358" cy="240015"/>
          </a:xfrm>
          <a:prstGeom prst="rect">
            <a:avLst/>
          </a:prstGeom>
        </p:spPr>
      </p:pic>
      <p:sp>
        <p:nvSpPr>
          <p:cNvPr id="3" name="TextBox 2">
            <a:extLst>
              <a:ext uri="{FF2B5EF4-FFF2-40B4-BE49-F238E27FC236}">
                <a16:creationId xmlns:a16="http://schemas.microsoft.com/office/drawing/2014/main" id="{E9ED75FF-41E2-4EFD-BDF4-008D3E8FC637}"/>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3" name="TextBox 12">
            <a:extLst>
              <a:ext uri="{FF2B5EF4-FFF2-40B4-BE49-F238E27FC236}">
                <a16:creationId xmlns:a16="http://schemas.microsoft.com/office/drawing/2014/main" id="{62305DD1-1B7D-4CC5-A878-DB12A9EC965C}"/>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
        <p:nvSpPr>
          <p:cNvPr id="7" name="Text Placeholder 6">
            <a:extLst>
              <a:ext uri="{FF2B5EF4-FFF2-40B4-BE49-F238E27FC236}">
                <a16:creationId xmlns:a16="http://schemas.microsoft.com/office/drawing/2014/main" id="{4A79FA3D-A1E2-4356-94B3-EADC903C4645}"/>
              </a:ext>
            </a:extLst>
          </p:cNvPr>
          <p:cNvSpPr>
            <a:spLocks noGrp="1"/>
          </p:cNvSpPr>
          <p:nvPr>
            <p:ph type="body" idx="1"/>
          </p:nvPr>
        </p:nvSpPr>
        <p:spPr>
          <a:xfrm>
            <a:off x="440695" y="1409575"/>
            <a:ext cx="11301984" cy="4831928"/>
          </a:xfrm>
          <a:prstGeom prst="rect">
            <a:avLst/>
          </a:prstGeom>
        </p:spPr>
        <p:txBody>
          <a:bodyPr vert="horz" lIns="0" tIns="0" rIns="0" bIns="0" rtlCol="0">
            <a:noAutofit/>
          </a:bodyPr>
          <a:lstStyle/>
          <a:p>
            <a:pPr marL="0" lvl="0"/>
            <a:r>
              <a:rPr lang="en-US" dirty="0"/>
              <a:t>Click to add text</a:t>
            </a:r>
          </a:p>
          <a:p>
            <a:pPr marL="0" lvl="8" indent="-274320">
              <a:spcBef>
                <a:spcPts val="600"/>
              </a:spcBef>
              <a:buClr>
                <a:srgbClr val="2279BC"/>
              </a:buClr>
            </a:pPr>
            <a:r>
              <a:rPr lang="en-US" dirty="0"/>
              <a:t>Second level</a:t>
            </a:r>
          </a:p>
          <a:p>
            <a:pPr marL="548640" lvl="2" indent="-274320">
              <a:buClr>
                <a:srgbClr val="2279BC"/>
              </a:buClr>
            </a:pPr>
            <a:r>
              <a:rPr lang="en-US" dirty="0"/>
              <a:t>Third level</a:t>
            </a:r>
          </a:p>
          <a:p>
            <a:pPr marL="822960" lvl="3" indent="-274320">
              <a:buClr>
                <a:srgbClr val="2279BC"/>
              </a:buClr>
            </a:pPr>
            <a:r>
              <a:rPr lang="en-US" dirty="0"/>
              <a:t>Fourth level</a:t>
            </a:r>
          </a:p>
          <a:p>
            <a:pPr marL="1097280" lvl="4" indent="-274320">
              <a:buClr>
                <a:srgbClr val="2279BC"/>
              </a:buClr>
            </a:pPr>
            <a:r>
              <a:rPr lang="en-US" dirty="0"/>
              <a:t>Fifth level</a:t>
            </a:r>
          </a:p>
        </p:txBody>
      </p:sp>
    </p:spTree>
    <p:extLst>
      <p:ext uri="{BB962C8B-B14F-4D97-AF65-F5344CB8AC3E}">
        <p14:creationId xmlns:p14="http://schemas.microsoft.com/office/powerpoint/2010/main" val="108056108"/>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21" r:id="rId9"/>
    <p:sldLayoutId id="2147483922" r:id="rId10"/>
    <p:sldLayoutId id="2147483923" r:id="rId11"/>
    <p:sldLayoutId id="2147483926" r:id="rId12"/>
    <p:sldLayoutId id="2147483947" r:id="rId13"/>
  </p:sldLayoutIdLst>
  <p:hf sldNum="0" hdr="0" ftr="0" dt="0"/>
  <p:txStyles>
    <p:titleStyle>
      <a:lvl1pPr marL="0" algn="l" defTabSz="914400" rtl="0" eaLnBrk="1" latinLnBrk="0" hangingPunct="1">
        <a:lnSpc>
          <a:spcPct val="100000"/>
        </a:lnSpc>
        <a:spcBef>
          <a:spcPct val="0"/>
        </a:spcBef>
        <a:buNone/>
        <a:defRPr lang="en-US" sz="3200" kern="1200" spc="4" dirty="0">
          <a:solidFill>
            <a:srgbClr val="4F4F4F"/>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A5FC03D6-C1AD-8784-862E-D47F6AC8744B}"/>
              </a:ext>
            </a:extLst>
          </p:cNvPr>
          <p:cNvGraphicFramePr>
            <a:graphicFrameLocks noChangeAspect="1"/>
          </p:cNvGraphicFramePr>
          <p:nvPr userDrawn="1">
            <p:custDataLst>
              <p:tags r:id="rId7"/>
            </p:custDataLst>
            <p:extLst>
              <p:ext uri="{D42A27DB-BD31-4B8C-83A1-F6EECF244321}">
                <p14:modId xmlns:p14="http://schemas.microsoft.com/office/powerpoint/2010/main" val="3763840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395" imgH="396" progId="TCLayout.ActiveDocument.1">
                  <p:embed/>
                </p:oleObj>
              </mc:Choice>
              <mc:Fallback>
                <p:oleObj name="think-cell 幻灯片" r:id="rId8" imgW="395" imgH="39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40695" y="304800"/>
            <a:ext cx="11301984" cy="1028700"/>
          </a:xfrm>
          <a:prstGeom prst="rect">
            <a:avLst/>
          </a:prstGeom>
        </p:spPr>
        <p:txBody>
          <a:bodyPr vert="horz" lIns="0" tIns="0" rIns="0" bIns="0" rtlCol="0" anchor="ctr">
            <a:normAutofit/>
          </a:bodyPr>
          <a:lstStyle/>
          <a:p>
            <a:r>
              <a:rPr lang="en-US" dirty="0"/>
              <a:t>Section Slides</a:t>
            </a:r>
          </a:p>
        </p:txBody>
      </p:sp>
      <p:pic>
        <p:nvPicPr>
          <p:cNvPr id="9" name="Graphic 8">
            <a:extLst>
              <a:ext uri="{FF2B5EF4-FFF2-40B4-BE49-F238E27FC236}">
                <a16:creationId xmlns:a16="http://schemas.microsoft.com/office/drawing/2014/main" id="{E4F286FD-AE93-403D-AEDC-B18A84EF3E6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7369" y="6460935"/>
            <a:ext cx="902777" cy="273392"/>
          </a:xfrm>
          <a:prstGeom prst="rect">
            <a:avLst/>
          </a:prstGeom>
        </p:spPr>
      </p:pic>
      <p:pic>
        <p:nvPicPr>
          <p:cNvPr id="8" name="Graphic 7">
            <a:extLst>
              <a:ext uri="{FF2B5EF4-FFF2-40B4-BE49-F238E27FC236}">
                <a16:creationId xmlns:a16="http://schemas.microsoft.com/office/drawing/2014/main" id="{782B3C18-9359-447F-85D8-07A31F0F8F2A}"/>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449321" y="6340927"/>
            <a:ext cx="11293358" cy="240015"/>
          </a:xfrm>
          <a:prstGeom prst="rect">
            <a:avLst/>
          </a:prstGeom>
        </p:spPr>
      </p:pic>
      <p:sp>
        <p:nvSpPr>
          <p:cNvPr id="3" name="TextBox 2">
            <a:extLst>
              <a:ext uri="{FF2B5EF4-FFF2-40B4-BE49-F238E27FC236}">
                <a16:creationId xmlns:a16="http://schemas.microsoft.com/office/drawing/2014/main" id="{E9ED75FF-41E2-4EFD-BDF4-008D3E8FC637}"/>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3" name="TextBox 12">
            <a:extLst>
              <a:ext uri="{FF2B5EF4-FFF2-40B4-BE49-F238E27FC236}">
                <a16:creationId xmlns:a16="http://schemas.microsoft.com/office/drawing/2014/main" id="{62305DD1-1B7D-4CC5-A878-DB12A9EC965C}"/>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
        <p:nvSpPr>
          <p:cNvPr id="7" name="Text Placeholder 6">
            <a:extLst>
              <a:ext uri="{FF2B5EF4-FFF2-40B4-BE49-F238E27FC236}">
                <a16:creationId xmlns:a16="http://schemas.microsoft.com/office/drawing/2014/main" id="{C477B88E-4B40-4EAC-AEED-2C08597C06DE}"/>
              </a:ext>
            </a:extLst>
          </p:cNvPr>
          <p:cNvSpPr>
            <a:spLocks noGrp="1"/>
          </p:cNvSpPr>
          <p:nvPr>
            <p:ph type="body" idx="1"/>
          </p:nvPr>
        </p:nvSpPr>
        <p:spPr>
          <a:xfrm>
            <a:off x="440695" y="1409575"/>
            <a:ext cx="11301984" cy="4831928"/>
          </a:xfrm>
          <a:prstGeom prst="rect">
            <a:avLst/>
          </a:prstGeom>
        </p:spPr>
        <p:txBody>
          <a:bodyPr vert="horz" lIns="0" tIns="0" rIns="0" bIns="0" rtlCol="0">
            <a:noAutofit/>
          </a:bodyPr>
          <a:lstStyle/>
          <a:p>
            <a:pPr marL="0" lvl="0"/>
            <a:r>
              <a:rPr lang="en-US" dirty="0"/>
              <a:t>Click to add text</a:t>
            </a:r>
          </a:p>
          <a:p>
            <a:pPr marL="0" lvl="8" indent="-274320">
              <a:spcBef>
                <a:spcPts val="600"/>
              </a:spcBef>
              <a:buClr>
                <a:srgbClr val="2279BC"/>
              </a:buClr>
            </a:pPr>
            <a:r>
              <a:rPr lang="en-US" dirty="0"/>
              <a:t>Second level</a:t>
            </a:r>
          </a:p>
          <a:p>
            <a:pPr marL="548640" lvl="2" indent="-274320">
              <a:buClr>
                <a:srgbClr val="2279BC"/>
              </a:buClr>
            </a:pPr>
            <a:r>
              <a:rPr lang="en-US" dirty="0"/>
              <a:t>Third level</a:t>
            </a:r>
          </a:p>
          <a:p>
            <a:pPr marL="822960" lvl="3" indent="-274320">
              <a:buClr>
                <a:srgbClr val="2279BC"/>
              </a:buClr>
            </a:pPr>
            <a:r>
              <a:rPr lang="en-US" dirty="0"/>
              <a:t>Fourth level</a:t>
            </a:r>
          </a:p>
          <a:p>
            <a:pPr marL="1097280" lvl="4" indent="-274320">
              <a:buClr>
                <a:srgbClr val="2279BC"/>
              </a:buClr>
            </a:pPr>
            <a:r>
              <a:rPr lang="en-US" dirty="0"/>
              <a:t>Fifth level</a:t>
            </a:r>
          </a:p>
        </p:txBody>
      </p:sp>
    </p:spTree>
    <p:extLst>
      <p:ext uri="{BB962C8B-B14F-4D97-AF65-F5344CB8AC3E}">
        <p14:creationId xmlns:p14="http://schemas.microsoft.com/office/powerpoint/2010/main" val="6351218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61" r:id="rId3"/>
    <p:sldLayoutId id="2147483815" r:id="rId4"/>
    <p:sldLayoutId id="2147483862" r:id="rId5"/>
  </p:sldLayoutIdLst>
  <p:hf sldNum="0" hdr="0" ftr="0" dt="0"/>
  <p:txStyles>
    <p:titleStyle>
      <a:lvl1pPr marL="0" algn="l" defTabSz="914400" rtl="0" eaLnBrk="1" latinLnBrk="0" hangingPunct="1">
        <a:lnSpc>
          <a:spcPct val="100000"/>
        </a:lnSpc>
        <a:spcBef>
          <a:spcPct val="0"/>
        </a:spcBef>
        <a:buNone/>
        <a:defRPr lang="en-US" sz="3200" kern="1200" spc="4" dirty="0">
          <a:solidFill>
            <a:srgbClr val="4F4F4F"/>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9AB9253F-F6CE-3940-6C03-2CE606ADEA6A}"/>
              </a:ext>
            </a:extLst>
          </p:cNvPr>
          <p:cNvGraphicFramePr>
            <a:graphicFrameLocks noChangeAspect="1"/>
          </p:cNvGraphicFramePr>
          <p:nvPr userDrawn="1">
            <p:custDataLst>
              <p:tags r:id="rId11"/>
            </p:custDataLst>
            <p:extLst>
              <p:ext uri="{D42A27DB-BD31-4B8C-83A1-F6EECF244321}">
                <p14:modId xmlns:p14="http://schemas.microsoft.com/office/powerpoint/2010/main" val="1912632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2" imgW="395" imgH="396" progId="TCLayout.ActiveDocument.1">
                  <p:embed/>
                </p:oleObj>
              </mc:Choice>
              <mc:Fallback>
                <p:oleObj name="think-cell 幻灯片" r:id="rId12" imgW="395" imgH="396"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40695" y="304800"/>
            <a:ext cx="11301984" cy="849289"/>
          </a:xfrm>
          <a:prstGeom prst="rect">
            <a:avLst/>
          </a:prstGeom>
        </p:spPr>
        <p:txBody>
          <a:bodyPr vert="horz" lIns="0" tIns="0" rIns="0" bIns="0" rtlCol="0" anchor="ctr">
            <a:normAutofit/>
          </a:bodyPr>
          <a:lstStyle/>
          <a:p>
            <a:pPr lvl="0"/>
            <a:r>
              <a:rPr lang="en-US" dirty="0"/>
              <a:t>Internal Slides – Common</a:t>
            </a:r>
          </a:p>
        </p:txBody>
      </p:sp>
      <p:sp>
        <p:nvSpPr>
          <p:cNvPr id="7" name="Text Placeholder 6">
            <a:extLst>
              <a:ext uri="{FF2B5EF4-FFF2-40B4-BE49-F238E27FC236}">
                <a16:creationId xmlns:a16="http://schemas.microsoft.com/office/drawing/2014/main" id="{F1804E28-591E-42E7-929D-46DAD0DE279A}"/>
              </a:ext>
            </a:extLst>
          </p:cNvPr>
          <p:cNvSpPr>
            <a:spLocks noGrp="1"/>
          </p:cNvSpPr>
          <p:nvPr>
            <p:ph type="body" idx="1"/>
          </p:nvPr>
        </p:nvSpPr>
        <p:spPr>
          <a:xfrm>
            <a:off x="440695" y="1267316"/>
            <a:ext cx="11301984" cy="4986836"/>
          </a:xfrm>
          <a:prstGeom prst="rect">
            <a:avLst/>
          </a:prstGeom>
        </p:spPr>
        <p:txBody>
          <a:bodyPr vert="horz" lIns="0" tIns="0" rIns="0" bIns="0" rtlCol="0">
            <a:noAutofit/>
          </a:body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E4F286FD-AE93-403D-AEDC-B18A84EF3E6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07369" y="6460935"/>
            <a:ext cx="902777" cy="273392"/>
          </a:xfrm>
          <a:prstGeom prst="rect">
            <a:avLst/>
          </a:prstGeom>
        </p:spPr>
      </p:pic>
      <p:pic>
        <p:nvPicPr>
          <p:cNvPr id="8" name="Graphic 7">
            <a:extLst>
              <a:ext uri="{FF2B5EF4-FFF2-40B4-BE49-F238E27FC236}">
                <a16:creationId xmlns:a16="http://schemas.microsoft.com/office/drawing/2014/main" id="{782B3C18-9359-447F-85D8-07A31F0F8F2A}"/>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9321" y="6340927"/>
            <a:ext cx="11293358" cy="240015"/>
          </a:xfrm>
          <a:prstGeom prst="rect">
            <a:avLst/>
          </a:prstGeom>
        </p:spPr>
      </p:pic>
      <p:sp>
        <p:nvSpPr>
          <p:cNvPr id="3" name="TextBox 2">
            <a:extLst>
              <a:ext uri="{FF2B5EF4-FFF2-40B4-BE49-F238E27FC236}">
                <a16:creationId xmlns:a16="http://schemas.microsoft.com/office/drawing/2014/main" id="{E9ED75FF-41E2-4EFD-BDF4-008D3E8FC637}"/>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3" name="TextBox 12">
            <a:extLst>
              <a:ext uri="{FF2B5EF4-FFF2-40B4-BE49-F238E27FC236}">
                <a16:creationId xmlns:a16="http://schemas.microsoft.com/office/drawing/2014/main" id="{62305DD1-1B7D-4CC5-A878-DB12A9EC965C}"/>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Tree>
    <p:extLst>
      <p:ext uri="{BB962C8B-B14F-4D97-AF65-F5344CB8AC3E}">
        <p14:creationId xmlns:p14="http://schemas.microsoft.com/office/powerpoint/2010/main" val="4281749595"/>
      </p:ext>
    </p:extLst>
  </p:cSld>
  <p:clrMap bg1="lt1" tx1="dk1" bg2="lt2" tx2="dk2" accent1="accent1" accent2="accent2" accent3="accent3" accent4="accent4" accent5="accent5" accent6="accent6" hlink="hlink" folHlink="folHlink"/>
  <p:sldLayoutIdLst>
    <p:sldLayoutId id="2147483835" r:id="rId1"/>
    <p:sldLayoutId id="2147483856" r:id="rId2"/>
    <p:sldLayoutId id="2147483797" r:id="rId3"/>
    <p:sldLayoutId id="2147483828" r:id="rId4"/>
    <p:sldLayoutId id="2147483824" r:id="rId5"/>
    <p:sldLayoutId id="2147483826" r:id="rId6"/>
    <p:sldLayoutId id="2147483827" r:id="rId7"/>
    <p:sldLayoutId id="2147483825" r:id="rId8"/>
    <p:sldLayoutId id="2147483927" r:id="rId9"/>
  </p:sldLayoutIdLst>
  <p:hf sldNum="0" hdr="0" ftr="0" dt="0"/>
  <p:txStyles>
    <p:titleStyle>
      <a:lvl1pPr marL="0" algn="l" defTabSz="914400" rtl="0" eaLnBrk="1" latinLnBrk="0" hangingPunct="1">
        <a:lnSpc>
          <a:spcPct val="100000"/>
        </a:lnSpc>
        <a:spcBef>
          <a:spcPct val="0"/>
        </a:spcBef>
        <a:buNone/>
        <a:defRPr lang="en-US" sz="2800" kern="1200" spc="4" dirty="0">
          <a:solidFill>
            <a:srgbClr val="4F4F4F"/>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0" indent="0" algn="l" defTabSz="457200" rtl="0" eaLnBrk="1" latinLnBrk="0" hangingPunct="1">
        <a:spcBef>
          <a:spcPts val="600"/>
        </a:spcBef>
        <a:buClr>
          <a:srgbClr val="2279BC"/>
        </a:buClr>
        <a:buFont typeface="Arial" panose="020B0604020202020204" pitchFamily="34" charset="0"/>
        <a:buNone/>
        <a:defRPr lang="en-US" sz="20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548640" indent="-274320" algn="l" defTabSz="457200" rtl="0" eaLnBrk="1" latinLnBrk="0" hangingPunct="1">
        <a:spcBef>
          <a:spcPts val="600"/>
        </a:spcBef>
        <a:buClr>
          <a:srgbClr val="2279BC"/>
        </a:buClr>
        <a:buSzPct val="100000"/>
        <a:buFont typeface="Arial" panose="020B0604020202020204" pitchFamily="34" charset="0"/>
        <a:buChar char="•"/>
        <a:defRPr lang="en-US" sz="16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22960" indent="-274320" algn="l" defTabSz="457200" rtl="0" eaLnBrk="1" latinLnBrk="0" hangingPunct="1">
        <a:spcBef>
          <a:spcPts val="600"/>
        </a:spcBef>
        <a:buClr>
          <a:srgbClr val="2279BC"/>
        </a:buClr>
        <a:buFont typeface="Arial" panose="020B0604020202020204" pitchFamily="34" charset="0"/>
        <a:buChar char="•"/>
        <a:defRPr lang="en-US" sz="14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097280" indent="-274320" algn="l" defTabSz="457200" rtl="0" eaLnBrk="1" latinLnBrk="0" hangingPunct="1">
        <a:spcBef>
          <a:spcPts val="600"/>
        </a:spcBef>
        <a:buClr>
          <a:srgbClr val="2279BC"/>
        </a:buClr>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274320" algn="l" defTabSz="457200" rtl="0" eaLnBrk="1" latinLnBrk="0" hangingPunct="1">
        <a:spcBef>
          <a:spcPts val="600"/>
        </a:spcBef>
        <a:buClr>
          <a:srgbClr val="2279BC"/>
        </a:buClr>
        <a:buFont typeface="Arial"/>
        <a:buChar char="•"/>
        <a:tabLst/>
        <a:defRPr sz="1800" kern="1200">
          <a:solidFill>
            <a:srgbClr val="4F4F4F"/>
          </a:solidFill>
          <a:latin typeface="Open Sans" panose="020B0606030504020204" pitchFamily="34" charset="0"/>
          <a:ea typeface="Open Sans" panose="020B0606030504020204" pitchFamily="34" charset="0"/>
          <a:cs typeface="Open Sans" panose="020B060603050402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C81ED251-990E-7AC5-A96E-6700103675CA}"/>
              </a:ext>
            </a:extLst>
          </p:cNvPr>
          <p:cNvGraphicFramePr>
            <a:graphicFrameLocks noChangeAspect="1"/>
          </p:cNvGraphicFramePr>
          <p:nvPr userDrawn="1">
            <p:custDataLst>
              <p:tags r:id="rId20"/>
            </p:custDataLst>
            <p:extLst>
              <p:ext uri="{D42A27DB-BD31-4B8C-83A1-F6EECF244321}">
                <p14:modId xmlns:p14="http://schemas.microsoft.com/office/powerpoint/2010/main" val="20130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1" imgW="395" imgH="396" progId="TCLayout.ActiveDocument.1">
                  <p:embed/>
                </p:oleObj>
              </mc:Choice>
              <mc:Fallback>
                <p:oleObj name="think-cell 幻灯片" r:id="rId21" imgW="395" imgH="396"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40695" y="304800"/>
            <a:ext cx="11301984" cy="849289"/>
          </a:xfrm>
          <a:prstGeom prst="rect">
            <a:avLst/>
          </a:prstGeom>
        </p:spPr>
        <p:txBody>
          <a:bodyPr vert="horz" lIns="0" tIns="0" rIns="0" bIns="0" rtlCol="0" anchor="ctr">
            <a:normAutofit/>
          </a:bodyPr>
          <a:lstStyle/>
          <a:p>
            <a:r>
              <a:rPr lang="en-US" dirty="0"/>
              <a:t>Chart &amp; Image Layouts</a:t>
            </a:r>
          </a:p>
        </p:txBody>
      </p:sp>
      <p:sp>
        <p:nvSpPr>
          <p:cNvPr id="7" name="Text Placeholder 6">
            <a:extLst>
              <a:ext uri="{FF2B5EF4-FFF2-40B4-BE49-F238E27FC236}">
                <a16:creationId xmlns:a16="http://schemas.microsoft.com/office/drawing/2014/main" id="{F1804E28-591E-42E7-929D-46DAD0DE279A}"/>
              </a:ext>
            </a:extLst>
          </p:cNvPr>
          <p:cNvSpPr>
            <a:spLocks noGrp="1"/>
          </p:cNvSpPr>
          <p:nvPr>
            <p:ph type="body" idx="1"/>
          </p:nvPr>
        </p:nvSpPr>
        <p:spPr>
          <a:xfrm>
            <a:off x="440695" y="1267316"/>
            <a:ext cx="11301984" cy="4986836"/>
          </a:xfrm>
          <a:prstGeom prst="rect">
            <a:avLst/>
          </a:prstGeom>
        </p:spPr>
        <p:txBody>
          <a:bodyPr vert="horz" lIns="0" tIns="0" rIns="0" bIns="0" rtlCol="0">
            <a:noAutofit/>
          </a:body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E4F286FD-AE93-403D-AEDC-B18A84EF3E6D}"/>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507369" y="6460935"/>
            <a:ext cx="902777" cy="273392"/>
          </a:xfrm>
          <a:prstGeom prst="rect">
            <a:avLst/>
          </a:prstGeom>
        </p:spPr>
      </p:pic>
      <p:pic>
        <p:nvPicPr>
          <p:cNvPr id="8" name="Graphic 7">
            <a:extLst>
              <a:ext uri="{FF2B5EF4-FFF2-40B4-BE49-F238E27FC236}">
                <a16:creationId xmlns:a16="http://schemas.microsoft.com/office/drawing/2014/main" id="{782B3C18-9359-447F-85D8-07A31F0F8F2A}"/>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449321" y="6340927"/>
            <a:ext cx="11293358" cy="240015"/>
          </a:xfrm>
          <a:prstGeom prst="rect">
            <a:avLst/>
          </a:prstGeom>
        </p:spPr>
      </p:pic>
      <p:sp>
        <p:nvSpPr>
          <p:cNvPr id="3" name="TextBox 2">
            <a:extLst>
              <a:ext uri="{FF2B5EF4-FFF2-40B4-BE49-F238E27FC236}">
                <a16:creationId xmlns:a16="http://schemas.microsoft.com/office/drawing/2014/main" id="{E9ED75FF-41E2-4EFD-BDF4-008D3E8FC637}"/>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3" name="TextBox 12">
            <a:extLst>
              <a:ext uri="{FF2B5EF4-FFF2-40B4-BE49-F238E27FC236}">
                <a16:creationId xmlns:a16="http://schemas.microsoft.com/office/drawing/2014/main" id="{62305DD1-1B7D-4CC5-A878-DB12A9EC965C}"/>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Tree>
    <p:extLst>
      <p:ext uri="{BB962C8B-B14F-4D97-AF65-F5344CB8AC3E}">
        <p14:creationId xmlns:p14="http://schemas.microsoft.com/office/powerpoint/2010/main" val="234428288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916" r:id="rId15"/>
    <p:sldLayoutId id="2147483917" r:id="rId16"/>
    <p:sldLayoutId id="2147483918" r:id="rId17"/>
    <p:sldLayoutId id="2147483919" r:id="rId18"/>
  </p:sldLayoutIdLst>
  <p:hf sldNum="0" hdr="0" ftr="0" dt="0"/>
  <p:txStyles>
    <p:titleStyle>
      <a:lvl1pPr marL="0" algn="l" defTabSz="914400" rtl="0" eaLnBrk="1" latinLnBrk="0" hangingPunct="1">
        <a:lnSpc>
          <a:spcPct val="100000"/>
        </a:lnSpc>
        <a:spcBef>
          <a:spcPct val="0"/>
        </a:spcBef>
        <a:buNone/>
        <a:defRPr lang="en-US" sz="2800" kern="1200" spc="4" dirty="0">
          <a:solidFill>
            <a:srgbClr val="4F4F4F"/>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0" indent="0" algn="l" defTabSz="457200" rtl="0" eaLnBrk="1" latinLnBrk="0" hangingPunct="1">
        <a:spcBef>
          <a:spcPts val="600"/>
        </a:spcBef>
        <a:buClr>
          <a:srgbClr val="2279BC"/>
        </a:buClr>
        <a:buFont typeface="Arial" panose="020B0604020202020204" pitchFamily="34" charset="0"/>
        <a:buNone/>
        <a:defRPr lang="en-US" sz="20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548640" indent="-274320" algn="l" defTabSz="457200" rtl="0" eaLnBrk="1" latinLnBrk="0" hangingPunct="1">
        <a:spcBef>
          <a:spcPts val="600"/>
        </a:spcBef>
        <a:buClr>
          <a:srgbClr val="2279BC"/>
        </a:buClr>
        <a:buSzPct val="100000"/>
        <a:buFont typeface="Arial" panose="020B0604020202020204" pitchFamily="34" charset="0"/>
        <a:buChar char="•"/>
        <a:defRPr lang="en-US" sz="16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22960" indent="-274320" algn="l" defTabSz="457200" rtl="0" eaLnBrk="1" latinLnBrk="0" hangingPunct="1">
        <a:spcBef>
          <a:spcPts val="600"/>
        </a:spcBef>
        <a:buClr>
          <a:srgbClr val="2279BC"/>
        </a:buClr>
        <a:buFont typeface="Arial" panose="020B0604020202020204" pitchFamily="34" charset="0"/>
        <a:buChar char="•"/>
        <a:defRPr lang="en-US" sz="14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097280" indent="-274320" algn="l" defTabSz="457200" rtl="0" eaLnBrk="1" latinLnBrk="0" hangingPunct="1">
        <a:spcBef>
          <a:spcPts val="600"/>
        </a:spcBef>
        <a:buClr>
          <a:srgbClr val="2279BC"/>
        </a:buClr>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274320" algn="l" defTabSz="457200" rtl="0" eaLnBrk="1" latinLnBrk="0" hangingPunct="1">
        <a:spcBef>
          <a:spcPts val="600"/>
        </a:spcBef>
        <a:buClr>
          <a:srgbClr val="2279BC"/>
        </a:buClr>
        <a:buFont typeface="Arial"/>
        <a:buChar char="•"/>
        <a:tabLst/>
        <a:defRPr sz="1800" kern="1200">
          <a:solidFill>
            <a:srgbClr val="4F4F4F"/>
          </a:solidFill>
          <a:latin typeface="Open Sans" panose="020B0606030504020204" pitchFamily="34" charset="0"/>
          <a:ea typeface="Open Sans" panose="020B0606030504020204" pitchFamily="34" charset="0"/>
          <a:cs typeface="Open Sans" panose="020B060603050402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64F1D994-AF22-8DEE-78BD-66BA957D8A43}"/>
              </a:ext>
            </a:extLst>
          </p:cNvPr>
          <p:cNvGraphicFramePr>
            <a:graphicFrameLocks noChangeAspect="1"/>
          </p:cNvGraphicFramePr>
          <p:nvPr userDrawn="1">
            <p:custDataLst>
              <p:tags r:id="rId7"/>
            </p:custDataLst>
            <p:extLst>
              <p:ext uri="{D42A27DB-BD31-4B8C-83A1-F6EECF244321}">
                <p14:modId xmlns:p14="http://schemas.microsoft.com/office/powerpoint/2010/main" val="2609488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395" imgH="396" progId="TCLayout.ActiveDocument.1">
                  <p:embed/>
                </p:oleObj>
              </mc:Choice>
              <mc:Fallback>
                <p:oleObj name="think-cell 幻灯片" r:id="rId8" imgW="395" imgH="39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40695" y="304800"/>
            <a:ext cx="11301984" cy="849289"/>
          </a:xfrm>
          <a:prstGeom prst="rect">
            <a:avLst/>
          </a:prstGeom>
        </p:spPr>
        <p:txBody>
          <a:bodyPr vert="horz" lIns="0" tIns="0" rIns="0" bIns="0" rtlCol="0" anchor="ctr">
            <a:normAutofit/>
          </a:bodyPr>
          <a:lstStyle/>
          <a:p>
            <a:r>
              <a:rPr lang="en-US" dirty="0"/>
              <a:t>Closing Slides</a:t>
            </a:r>
          </a:p>
        </p:txBody>
      </p:sp>
      <p:sp>
        <p:nvSpPr>
          <p:cNvPr id="7" name="Text Placeholder 6">
            <a:extLst>
              <a:ext uri="{FF2B5EF4-FFF2-40B4-BE49-F238E27FC236}">
                <a16:creationId xmlns:a16="http://schemas.microsoft.com/office/drawing/2014/main" id="{F1804E28-591E-42E7-929D-46DAD0DE279A}"/>
              </a:ext>
            </a:extLst>
          </p:cNvPr>
          <p:cNvSpPr>
            <a:spLocks noGrp="1"/>
          </p:cNvSpPr>
          <p:nvPr>
            <p:ph type="body" idx="1"/>
          </p:nvPr>
        </p:nvSpPr>
        <p:spPr>
          <a:xfrm>
            <a:off x="440695" y="1409575"/>
            <a:ext cx="11301984" cy="4831928"/>
          </a:xfrm>
          <a:prstGeom prst="rect">
            <a:avLst/>
          </a:prstGeom>
        </p:spPr>
        <p:txBody>
          <a:bodyPr vert="horz" lIns="0" tIns="0" rIns="0" bIns="0" rtlCol="0">
            <a:noAutofit/>
          </a:body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E4F286FD-AE93-403D-AEDC-B18A84EF3E6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7369" y="6460935"/>
            <a:ext cx="902777" cy="273392"/>
          </a:xfrm>
          <a:prstGeom prst="rect">
            <a:avLst/>
          </a:prstGeom>
        </p:spPr>
      </p:pic>
      <p:pic>
        <p:nvPicPr>
          <p:cNvPr id="8" name="Graphic 7">
            <a:extLst>
              <a:ext uri="{FF2B5EF4-FFF2-40B4-BE49-F238E27FC236}">
                <a16:creationId xmlns:a16="http://schemas.microsoft.com/office/drawing/2014/main" id="{782B3C18-9359-447F-85D8-07A31F0F8F2A}"/>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449321" y="6340927"/>
            <a:ext cx="11293358" cy="240015"/>
          </a:xfrm>
          <a:prstGeom prst="rect">
            <a:avLst/>
          </a:prstGeom>
        </p:spPr>
      </p:pic>
      <p:sp>
        <p:nvSpPr>
          <p:cNvPr id="3" name="TextBox 2">
            <a:extLst>
              <a:ext uri="{FF2B5EF4-FFF2-40B4-BE49-F238E27FC236}">
                <a16:creationId xmlns:a16="http://schemas.microsoft.com/office/drawing/2014/main" id="{E9ED75FF-41E2-4EFD-BDF4-008D3E8FC637}"/>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3" name="TextBox 12">
            <a:extLst>
              <a:ext uri="{FF2B5EF4-FFF2-40B4-BE49-F238E27FC236}">
                <a16:creationId xmlns:a16="http://schemas.microsoft.com/office/drawing/2014/main" id="{62305DD1-1B7D-4CC5-A878-DB12A9EC965C}"/>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Tree>
    <p:extLst>
      <p:ext uri="{BB962C8B-B14F-4D97-AF65-F5344CB8AC3E}">
        <p14:creationId xmlns:p14="http://schemas.microsoft.com/office/powerpoint/2010/main" val="3456151228"/>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Lst>
  <p:hf sldNum="0" hdr="0" ftr="0" dt="0"/>
  <p:txStyles>
    <p:titleStyle>
      <a:lvl1pPr marL="0" algn="l" defTabSz="914400" rtl="0" eaLnBrk="1" latinLnBrk="0" hangingPunct="1">
        <a:lnSpc>
          <a:spcPct val="100000"/>
        </a:lnSpc>
        <a:spcBef>
          <a:spcPct val="0"/>
        </a:spcBef>
        <a:buNone/>
        <a:defRPr lang="en-US" sz="2800" kern="1200" spc="4" dirty="0">
          <a:solidFill>
            <a:srgbClr val="4F4F4F"/>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0" indent="0" algn="l" defTabSz="457200" rtl="0" eaLnBrk="1" latinLnBrk="0" hangingPunct="1">
        <a:spcBef>
          <a:spcPts val="600"/>
        </a:spcBef>
        <a:buClr>
          <a:srgbClr val="2279BC"/>
        </a:buClr>
        <a:buFont typeface="Arial" panose="020B0604020202020204" pitchFamily="34" charset="0"/>
        <a:buNone/>
        <a:defRPr lang="en-US" sz="20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548640" indent="-274320" algn="l" defTabSz="457200" rtl="0" eaLnBrk="1" latinLnBrk="0" hangingPunct="1">
        <a:spcBef>
          <a:spcPts val="600"/>
        </a:spcBef>
        <a:buClr>
          <a:srgbClr val="2279BC"/>
        </a:buClr>
        <a:buSzPct val="100000"/>
        <a:buFont typeface="Arial" panose="020B0604020202020204" pitchFamily="34" charset="0"/>
        <a:buChar char="•"/>
        <a:defRPr lang="en-US" sz="16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22960" indent="-274320" algn="l" defTabSz="457200" rtl="0" eaLnBrk="1" latinLnBrk="0" hangingPunct="1">
        <a:spcBef>
          <a:spcPts val="600"/>
        </a:spcBef>
        <a:buClr>
          <a:srgbClr val="2279BC"/>
        </a:buClr>
        <a:buFont typeface="Arial" panose="020B0604020202020204" pitchFamily="34" charset="0"/>
        <a:buChar char="•"/>
        <a:defRPr lang="en-US" sz="14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097280" indent="-274320" algn="l" defTabSz="457200" rtl="0" eaLnBrk="1" latinLnBrk="0" hangingPunct="1">
        <a:spcBef>
          <a:spcPts val="600"/>
        </a:spcBef>
        <a:buClr>
          <a:srgbClr val="2279BC"/>
        </a:buClr>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274320" algn="l" defTabSz="457200" rtl="0" eaLnBrk="1" latinLnBrk="0" hangingPunct="1">
        <a:spcBef>
          <a:spcPts val="600"/>
        </a:spcBef>
        <a:buClr>
          <a:srgbClr val="2279BC"/>
        </a:buClr>
        <a:buFont typeface="Arial"/>
        <a:buChar char="•"/>
        <a:tabLst/>
        <a:defRPr sz="1800" kern="1200">
          <a:solidFill>
            <a:srgbClr val="4F4F4F"/>
          </a:solidFill>
          <a:latin typeface="Open Sans" panose="020B0606030504020204" pitchFamily="34" charset="0"/>
          <a:ea typeface="Open Sans" panose="020B0606030504020204" pitchFamily="34" charset="0"/>
          <a:cs typeface="Open Sans" panose="020B060603050402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1A83B3E-13AB-0BAC-E26F-D84A68B9E310}"/>
              </a:ext>
            </a:extLst>
          </p:cNvPr>
          <p:cNvGraphicFramePr>
            <a:graphicFrameLocks noChangeAspect="1"/>
          </p:cNvGraphicFramePr>
          <p:nvPr userDrawn="1">
            <p:custDataLst>
              <p:tags r:id="rId10"/>
            </p:custDataLst>
            <p:extLst>
              <p:ext uri="{D42A27DB-BD31-4B8C-83A1-F6EECF244321}">
                <p14:modId xmlns:p14="http://schemas.microsoft.com/office/powerpoint/2010/main" val="1235035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1" imgW="395" imgH="396" progId="TCLayout.ActiveDocument.1">
                  <p:embed/>
                </p:oleObj>
              </mc:Choice>
              <mc:Fallback>
                <p:oleObj name="think-cell 幻灯片" r:id="rId11" imgW="395" imgH="39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15" name="Picture 14" descr="A picture containing background pattern&#10;&#10;Description automatically generated">
            <a:extLst>
              <a:ext uri="{FF2B5EF4-FFF2-40B4-BE49-F238E27FC236}">
                <a16:creationId xmlns:a16="http://schemas.microsoft.com/office/drawing/2014/main" id="{6670C621-BDFD-4288-BCC0-A33C3538F30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5450" t="1091" r="150" b="731"/>
          <a:stretch/>
        </p:blipFill>
        <p:spPr>
          <a:xfrm>
            <a:off x="0" y="0"/>
            <a:ext cx="12192000" cy="6858000"/>
          </a:xfrm>
          <a:prstGeom prst="rect">
            <a:avLst/>
          </a:prstGeom>
        </p:spPr>
      </p:pic>
      <p:pic>
        <p:nvPicPr>
          <p:cNvPr id="8" name="Graphic 7">
            <a:extLst>
              <a:ext uri="{FF2B5EF4-FFF2-40B4-BE49-F238E27FC236}">
                <a16:creationId xmlns:a16="http://schemas.microsoft.com/office/drawing/2014/main" id="{B8AD11B9-D9D6-4840-90B3-F9E3E201E0CC}"/>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9321" y="6340927"/>
            <a:ext cx="11293358" cy="240015"/>
          </a:xfrm>
          <a:prstGeom prst="rect">
            <a:avLst/>
          </a:prstGeom>
        </p:spPr>
      </p:pic>
      <p:sp>
        <p:nvSpPr>
          <p:cNvPr id="12" name="TextBox 11">
            <a:extLst>
              <a:ext uri="{FF2B5EF4-FFF2-40B4-BE49-F238E27FC236}">
                <a16:creationId xmlns:a16="http://schemas.microsoft.com/office/drawing/2014/main" id="{C3FFE30B-69CC-49AA-9812-CBB072E5FA8C}"/>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pic>
        <p:nvPicPr>
          <p:cNvPr id="14" name="Picture 7">
            <a:extLst>
              <a:ext uri="{FF2B5EF4-FFF2-40B4-BE49-F238E27FC236}">
                <a16:creationId xmlns:a16="http://schemas.microsoft.com/office/drawing/2014/main" id="{83C8F06F-5F11-4BF8-B7B0-3B4C1D5EB7E8}"/>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r="28770"/>
          <a:stretch>
            <a:fillRect/>
          </a:stretch>
        </p:blipFill>
        <p:spPr>
          <a:xfrm>
            <a:off x="508287" y="6460935"/>
            <a:ext cx="939513" cy="273392"/>
          </a:xfrm>
          <a:prstGeom prst="rect">
            <a:avLst/>
          </a:prstGeom>
        </p:spPr>
      </p:pic>
      <p:sp>
        <p:nvSpPr>
          <p:cNvPr id="7" name="TextBox 6">
            <a:extLst>
              <a:ext uri="{FF2B5EF4-FFF2-40B4-BE49-F238E27FC236}">
                <a16:creationId xmlns:a16="http://schemas.microsoft.com/office/drawing/2014/main" id="{83E2EC40-5BE4-4105-A907-16A6EEB27C92}"/>
              </a:ext>
            </a:extLst>
          </p:cNvPr>
          <p:cNvSpPr txBox="1"/>
          <p:nvPr userDrawn="1"/>
        </p:nvSpPr>
        <p:spPr>
          <a:xfrm>
            <a:off x="11423749" y="6631386"/>
            <a:ext cx="375339"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fld id="{F64D57CD-7CD0-4988-84C0-9F952D25EBFA}" type="slidenum">
              <a:rPr kumimoji="0" lang="en-US" sz="1000" b="0" i="0" u="none" strike="noStrike" kern="1200" cap="none" spc="0" normalizeH="0" baseline="0" noProof="0" smtClean="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t>‹#›</a:t>
            </a:fld>
            <a:endParaRPr kumimoji="0" lang="en-US" sz="1000" b="0" i="0" u="none" strike="noStrike" kern="1200" cap="none" spc="0" normalizeH="0" baseline="0" noProof="0" dirty="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804308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2194154E-75AB-2C84-D9EB-9C92E9CE2229}"/>
              </a:ext>
            </a:extLst>
          </p:cNvPr>
          <p:cNvGraphicFramePr>
            <a:graphicFrameLocks noChangeAspect="1"/>
          </p:cNvGraphicFramePr>
          <p:nvPr userDrawn="1">
            <p:custDataLst>
              <p:tags r:id="rId11"/>
            </p:custDataLst>
            <p:extLst>
              <p:ext uri="{D42A27DB-BD31-4B8C-83A1-F6EECF244321}">
                <p14:modId xmlns:p14="http://schemas.microsoft.com/office/powerpoint/2010/main" val="1654324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2" imgW="395" imgH="396" progId="TCLayout.ActiveDocument.1">
                  <p:embed/>
                </p:oleObj>
              </mc:Choice>
              <mc:Fallback>
                <p:oleObj name="think-cell 幻灯片" r:id="rId12" imgW="395" imgH="396"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40695" y="304800"/>
            <a:ext cx="11301984" cy="849289"/>
          </a:xfrm>
          <a:prstGeom prst="rect">
            <a:avLst/>
          </a:prstGeom>
        </p:spPr>
        <p:txBody>
          <a:bodyPr vert="horz" lIns="0" tIns="0" rIns="0" bIns="0" rtlCol="0" anchor="ctr">
            <a:normAutofit/>
          </a:bodyPr>
          <a:lstStyle/>
          <a:p>
            <a:pPr lvl="0"/>
            <a:r>
              <a:rPr lang="en-US" dirty="0"/>
              <a:t>Internal Slides – Common</a:t>
            </a:r>
          </a:p>
        </p:txBody>
      </p:sp>
      <p:sp>
        <p:nvSpPr>
          <p:cNvPr id="7" name="Text Placeholder 6">
            <a:extLst>
              <a:ext uri="{FF2B5EF4-FFF2-40B4-BE49-F238E27FC236}">
                <a16:creationId xmlns:a16="http://schemas.microsoft.com/office/drawing/2014/main" id="{F1804E28-591E-42E7-929D-46DAD0DE279A}"/>
              </a:ext>
            </a:extLst>
          </p:cNvPr>
          <p:cNvSpPr>
            <a:spLocks noGrp="1"/>
          </p:cNvSpPr>
          <p:nvPr>
            <p:ph type="body" idx="1"/>
          </p:nvPr>
        </p:nvSpPr>
        <p:spPr>
          <a:xfrm>
            <a:off x="440695" y="1267316"/>
            <a:ext cx="11301984" cy="4986836"/>
          </a:xfrm>
          <a:prstGeom prst="rect">
            <a:avLst/>
          </a:prstGeom>
        </p:spPr>
        <p:txBody>
          <a:bodyPr vert="horz" lIns="0" tIns="0" rIns="0" bIns="0" rtlCol="0">
            <a:noAutofit/>
          </a:bodyPr>
          <a:lstStyle/>
          <a:p>
            <a:pPr lvl="0"/>
            <a:r>
              <a:rPr lang="en-US" dirty="0"/>
              <a:t>Click to add text</a:t>
            </a:r>
          </a:p>
          <a:p>
            <a:pPr lvl="8"/>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E4F286FD-AE93-403D-AEDC-B18A84EF3E6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07369" y="6460935"/>
            <a:ext cx="902777" cy="273392"/>
          </a:xfrm>
          <a:prstGeom prst="rect">
            <a:avLst/>
          </a:prstGeom>
        </p:spPr>
      </p:pic>
      <p:pic>
        <p:nvPicPr>
          <p:cNvPr id="8" name="Graphic 7">
            <a:extLst>
              <a:ext uri="{FF2B5EF4-FFF2-40B4-BE49-F238E27FC236}">
                <a16:creationId xmlns:a16="http://schemas.microsoft.com/office/drawing/2014/main" id="{782B3C18-9359-447F-85D8-07A31F0F8F2A}"/>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9321" y="6340927"/>
            <a:ext cx="11293358" cy="240015"/>
          </a:xfrm>
          <a:prstGeom prst="rect">
            <a:avLst/>
          </a:prstGeom>
        </p:spPr>
      </p:pic>
      <p:sp>
        <p:nvSpPr>
          <p:cNvPr id="3" name="TextBox 2">
            <a:extLst>
              <a:ext uri="{FF2B5EF4-FFF2-40B4-BE49-F238E27FC236}">
                <a16:creationId xmlns:a16="http://schemas.microsoft.com/office/drawing/2014/main" id="{E9ED75FF-41E2-4EFD-BDF4-008D3E8FC637}"/>
              </a:ext>
            </a:extLst>
          </p:cNvPr>
          <p:cNvSpPr txBox="1"/>
          <p:nvPr userDrawn="1"/>
        </p:nvSpPr>
        <p:spPr>
          <a:xfrm>
            <a:off x="11423749" y="6631386"/>
            <a:ext cx="375339" cy="153888"/>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fld id="{F64D57CD-7CD0-4988-84C0-9F952D25EBFA}" type="slidenum">
              <a:rPr lang="en-US" sz="1000" smtClean="0">
                <a:solidFill>
                  <a:schemeClr val="bg1">
                    <a:lumMod val="75000"/>
                  </a:schemeClr>
                </a:solidFill>
              </a:rPr>
              <a:pPr marL="0" indent="0">
                <a:spcAft>
                  <a:spcPts val="0"/>
                </a:spcAft>
                <a:buClr>
                  <a:schemeClr val="tx2"/>
                </a:buClr>
                <a:buFont typeface="Wingdings" pitchFamily="2" charset="2"/>
                <a:buNone/>
              </a:pPr>
              <a:t>‹#›</a:t>
            </a:fld>
            <a:endParaRPr lang="en-US" sz="1000" dirty="0">
              <a:solidFill>
                <a:schemeClr val="bg1">
                  <a:lumMod val="75000"/>
                </a:schemeClr>
              </a:solidFill>
            </a:endParaRPr>
          </a:p>
        </p:txBody>
      </p:sp>
      <p:sp>
        <p:nvSpPr>
          <p:cNvPr id="13" name="TextBox 12">
            <a:extLst>
              <a:ext uri="{FF2B5EF4-FFF2-40B4-BE49-F238E27FC236}">
                <a16:creationId xmlns:a16="http://schemas.microsoft.com/office/drawing/2014/main" id="{62305DD1-1B7D-4CC5-A878-DB12A9EC965C}"/>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spTree>
    <p:extLst>
      <p:ext uri="{BB962C8B-B14F-4D97-AF65-F5344CB8AC3E}">
        <p14:creationId xmlns:p14="http://schemas.microsoft.com/office/powerpoint/2010/main" val="1767788842"/>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Lst>
  <p:hf sldNum="0" hdr="0" ftr="0" dt="0"/>
  <p:txStyles>
    <p:titleStyle>
      <a:lvl1pPr marL="0" algn="l" defTabSz="914400" rtl="0" eaLnBrk="1" latinLnBrk="0" hangingPunct="1">
        <a:lnSpc>
          <a:spcPct val="100000"/>
        </a:lnSpc>
        <a:spcBef>
          <a:spcPct val="0"/>
        </a:spcBef>
        <a:buNone/>
        <a:defRPr lang="en-US" sz="2800" kern="1200" spc="4" dirty="0">
          <a:solidFill>
            <a:srgbClr val="4F4F4F"/>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0" indent="0" algn="l" defTabSz="457200" rtl="0" eaLnBrk="1" latinLnBrk="0" hangingPunct="1">
        <a:spcBef>
          <a:spcPts val="600"/>
        </a:spcBef>
        <a:buClr>
          <a:srgbClr val="2279BC"/>
        </a:buClr>
        <a:buFont typeface="Arial" panose="020B0604020202020204" pitchFamily="34" charset="0"/>
        <a:buNone/>
        <a:defRPr lang="en-US" sz="20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548640" indent="-274320" algn="l" defTabSz="457200" rtl="0" eaLnBrk="1" latinLnBrk="0" hangingPunct="1">
        <a:spcBef>
          <a:spcPts val="600"/>
        </a:spcBef>
        <a:buClr>
          <a:srgbClr val="2279BC"/>
        </a:buClr>
        <a:buSzPct val="100000"/>
        <a:buFont typeface="Arial" panose="020B0604020202020204" pitchFamily="34" charset="0"/>
        <a:buChar char="•"/>
        <a:defRPr lang="en-US" sz="16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22960" indent="-274320" algn="l" defTabSz="457200" rtl="0" eaLnBrk="1" latinLnBrk="0" hangingPunct="1">
        <a:spcBef>
          <a:spcPts val="600"/>
        </a:spcBef>
        <a:buClr>
          <a:srgbClr val="2279BC"/>
        </a:buClr>
        <a:buFont typeface="Arial" panose="020B0604020202020204" pitchFamily="34" charset="0"/>
        <a:buChar char="•"/>
        <a:defRPr lang="en-US" sz="14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097280" indent="-274320" algn="l" defTabSz="457200" rtl="0" eaLnBrk="1" latinLnBrk="0" hangingPunct="1">
        <a:spcBef>
          <a:spcPts val="600"/>
        </a:spcBef>
        <a:buClr>
          <a:srgbClr val="2279BC"/>
        </a:buClr>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274320" algn="l" defTabSz="457200" rtl="0" eaLnBrk="1" latinLnBrk="0" hangingPunct="1">
        <a:spcBef>
          <a:spcPts val="600"/>
        </a:spcBef>
        <a:buClr>
          <a:srgbClr val="2279BC"/>
        </a:buClr>
        <a:buFont typeface="Arial"/>
        <a:buChar char="•"/>
        <a:tabLst/>
        <a:defRPr sz="1800" kern="1200">
          <a:solidFill>
            <a:srgbClr val="4F4F4F"/>
          </a:solidFill>
          <a:latin typeface="Open Sans" panose="020B0606030504020204" pitchFamily="34" charset="0"/>
          <a:ea typeface="Open Sans" panose="020B0606030504020204" pitchFamily="34" charset="0"/>
          <a:cs typeface="Open Sans" panose="020B060603050402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8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7AC654D0-5C23-AA98-886A-BFFFF027ABA5}"/>
              </a:ext>
            </a:extLst>
          </p:cNvPr>
          <p:cNvGraphicFramePr>
            <a:graphicFrameLocks noChangeAspect="1"/>
          </p:cNvGraphicFramePr>
          <p:nvPr userDrawn="1">
            <p:custDataLst>
              <p:tags r:id="rId10"/>
            </p:custDataLst>
            <p:extLst>
              <p:ext uri="{D42A27DB-BD31-4B8C-83A1-F6EECF244321}">
                <p14:modId xmlns:p14="http://schemas.microsoft.com/office/powerpoint/2010/main" val="905311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1" imgW="395" imgH="396" progId="TCLayout.ActiveDocument.1">
                  <p:embed/>
                </p:oleObj>
              </mc:Choice>
              <mc:Fallback>
                <p:oleObj name="think-cell 幻灯片" r:id="rId11" imgW="395" imgH="39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15" name="Picture 14" descr="A picture containing background pattern&#10;&#10;Description automatically generated">
            <a:extLst>
              <a:ext uri="{FF2B5EF4-FFF2-40B4-BE49-F238E27FC236}">
                <a16:creationId xmlns:a16="http://schemas.microsoft.com/office/drawing/2014/main" id="{6670C621-BDFD-4288-BCC0-A33C3538F30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5450" t="1091" r="150" b="731"/>
          <a:stretch/>
        </p:blipFill>
        <p:spPr>
          <a:xfrm>
            <a:off x="0" y="0"/>
            <a:ext cx="12192000" cy="6858000"/>
          </a:xfrm>
          <a:prstGeom prst="rect">
            <a:avLst/>
          </a:prstGeom>
        </p:spPr>
      </p:pic>
      <p:pic>
        <p:nvPicPr>
          <p:cNvPr id="8" name="Graphic 7">
            <a:extLst>
              <a:ext uri="{FF2B5EF4-FFF2-40B4-BE49-F238E27FC236}">
                <a16:creationId xmlns:a16="http://schemas.microsoft.com/office/drawing/2014/main" id="{B8AD11B9-D9D6-4840-90B3-F9E3E201E0CC}"/>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9321" y="6340927"/>
            <a:ext cx="11293358" cy="240015"/>
          </a:xfrm>
          <a:prstGeom prst="rect">
            <a:avLst/>
          </a:prstGeom>
        </p:spPr>
      </p:pic>
      <p:sp>
        <p:nvSpPr>
          <p:cNvPr id="12" name="TextBox 11">
            <a:extLst>
              <a:ext uri="{FF2B5EF4-FFF2-40B4-BE49-F238E27FC236}">
                <a16:creationId xmlns:a16="http://schemas.microsoft.com/office/drawing/2014/main" id="{C3FFE30B-69CC-49AA-9812-CBB072E5FA8C}"/>
              </a:ext>
            </a:extLst>
          </p:cNvPr>
          <p:cNvSpPr txBox="1"/>
          <p:nvPr userDrawn="1"/>
        </p:nvSpPr>
        <p:spPr>
          <a:xfrm>
            <a:off x="10989471" y="6646807"/>
            <a:ext cx="510960" cy="123111"/>
          </a:xfrm>
          <a:prstGeom prst="rect">
            <a:avLst/>
          </a:prstGeom>
          <a:noFill/>
        </p:spPr>
        <p:txBody>
          <a:bodyPr wrap="square" lIns="0" tIns="0" rIns="0" bIns="0" rtlCol="0">
            <a:spAutoFit/>
          </a:bodyPr>
          <a:lstStyle/>
          <a:p>
            <a:pPr marL="0" indent="0">
              <a:spcAft>
                <a:spcPts val="0"/>
              </a:spcAft>
              <a:buClr>
                <a:schemeClr val="tx2"/>
              </a:buClr>
              <a:buFont typeface="Wingdings" pitchFamily="2" charset="2"/>
              <a:buNone/>
            </a:pPr>
            <a:r>
              <a:rPr lang="en-US" sz="800" dirty="0">
                <a:solidFill>
                  <a:schemeClr val="bg1">
                    <a:lumMod val="75000"/>
                  </a:schemeClr>
                </a:solidFill>
              </a:rPr>
              <a:t>© IDC |</a:t>
            </a:r>
          </a:p>
        </p:txBody>
      </p:sp>
      <p:pic>
        <p:nvPicPr>
          <p:cNvPr id="14" name="Picture 7">
            <a:extLst>
              <a:ext uri="{FF2B5EF4-FFF2-40B4-BE49-F238E27FC236}">
                <a16:creationId xmlns:a16="http://schemas.microsoft.com/office/drawing/2014/main" id="{83C8F06F-5F11-4BF8-B7B0-3B4C1D5EB7E8}"/>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r="28770"/>
          <a:stretch>
            <a:fillRect/>
          </a:stretch>
        </p:blipFill>
        <p:spPr>
          <a:xfrm>
            <a:off x="508287" y="6460935"/>
            <a:ext cx="939513" cy="273392"/>
          </a:xfrm>
          <a:prstGeom prst="rect">
            <a:avLst/>
          </a:prstGeom>
        </p:spPr>
      </p:pic>
      <p:sp>
        <p:nvSpPr>
          <p:cNvPr id="7" name="TextBox 6">
            <a:extLst>
              <a:ext uri="{FF2B5EF4-FFF2-40B4-BE49-F238E27FC236}">
                <a16:creationId xmlns:a16="http://schemas.microsoft.com/office/drawing/2014/main" id="{83E2EC40-5BE4-4105-A907-16A6EEB27C92}"/>
              </a:ext>
            </a:extLst>
          </p:cNvPr>
          <p:cNvSpPr txBox="1"/>
          <p:nvPr userDrawn="1"/>
        </p:nvSpPr>
        <p:spPr>
          <a:xfrm>
            <a:off x="11423749" y="6631386"/>
            <a:ext cx="375339"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fld id="{F64D57CD-7CD0-4988-84C0-9F952D25EBFA}" type="slidenum">
              <a:rPr kumimoji="0" lang="en-US" sz="1000" b="0" i="0" u="none" strike="noStrike" kern="1200" cap="none" spc="0" normalizeH="0" baseline="0" noProof="0" smtClean="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
                  <a:srgbClr val="164C82"/>
                </a:buClr>
                <a:buSzTx/>
                <a:buFont typeface="Wingdings" pitchFamily="2" charset="2"/>
                <a:buNone/>
                <a:tabLst/>
                <a:defRPr/>
              </a:pPr>
              <a:t>‹#›</a:t>
            </a:fld>
            <a:endParaRPr kumimoji="0" lang="en-US" sz="1000" b="0" i="0" u="none" strike="noStrike" kern="1200" cap="none" spc="0" normalizeH="0" baseline="0" noProof="0" dirty="0">
              <a:ln>
                <a:noFill/>
              </a:ln>
              <a:solidFill>
                <a:prstClr val="white">
                  <a:lumMod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4220760"/>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image" Target="../media/image1.emf"/><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oleObject" Target="../embeddings/oleObject15.bin"/><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image" Target="../media/image1.emf"/><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oleObject" Target="../embeddings/oleObject16.bin"/><Relationship Id="rId2" Type="http://schemas.openxmlformats.org/officeDocument/2006/relationships/tags" Target="../tags/tag118.xml"/><Relationship Id="rId16" Type="http://schemas.openxmlformats.org/officeDocument/2006/relationships/slideLayout" Target="../slideLayouts/slideLayout12.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tags" Target="../tags/tag13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18" Type="http://schemas.openxmlformats.org/officeDocument/2006/relationships/slideLayout" Target="../slideLayouts/slideLayout12.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image" Target="../media/image1.emf"/><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5" Type="http://schemas.openxmlformats.org/officeDocument/2006/relationships/tags" Target="../tags/tag136.xml"/><Relationship Id="rId15" Type="http://schemas.openxmlformats.org/officeDocument/2006/relationships/tags" Target="../tags/tag146.xml"/><Relationship Id="rId10" Type="http://schemas.openxmlformats.org/officeDocument/2006/relationships/tags" Target="../tags/tag141.xml"/><Relationship Id="rId19" Type="http://schemas.openxmlformats.org/officeDocument/2006/relationships/oleObject" Target="../embeddings/oleObject17.bin"/><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2" Type="http://schemas.openxmlformats.org/officeDocument/2006/relationships/tags" Target="../tags/tag150.xml"/><Relationship Id="rId16" Type="http://schemas.openxmlformats.org/officeDocument/2006/relationships/image" Target="../media/image1.emf"/><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oleObject" Target="../embeddings/oleObject18.bin"/><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slideLayout" Target="../slideLayouts/slideLayout12.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image" Target="../media/image1.emf"/><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tags" Target="../tags/tag176.xml"/><Relationship Id="rId10" Type="http://schemas.openxmlformats.org/officeDocument/2006/relationships/tags" Target="../tags/tag171.xml"/><Relationship Id="rId19" Type="http://schemas.openxmlformats.org/officeDocument/2006/relationships/oleObject" Target="../embeddings/oleObject19.bin"/><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18" Type="http://schemas.openxmlformats.org/officeDocument/2006/relationships/image" Target="../media/image1.emf"/><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oleObject" Target="../embeddings/oleObject20.bin"/><Relationship Id="rId2" Type="http://schemas.openxmlformats.org/officeDocument/2006/relationships/tags" Target="../tags/tag180.xml"/><Relationship Id="rId16" Type="http://schemas.openxmlformats.org/officeDocument/2006/relationships/slideLayout" Target="../slideLayouts/slideLayout12.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5" Type="http://schemas.openxmlformats.org/officeDocument/2006/relationships/tags" Target="../tags/tag183.xml"/><Relationship Id="rId15" Type="http://schemas.openxmlformats.org/officeDocument/2006/relationships/tags" Target="../tags/tag193.xml"/><Relationship Id="rId10" Type="http://schemas.openxmlformats.org/officeDocument/2006/relationships/tags" Target="../tags/tag188.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67.png"/><Relationship Id="rId2" Type="http://schemas.openxmlformats.org/officeDocument/2006/relationships/tags" Target="../tags/tag19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4.xml"/><Relationship Id="rId1" Type="http://schemas.openxmlformats.org/officeDocument/2006/relationships/tags" Target="../tags/tag195.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tags" Target="../tags/tag196.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tags" Target="../tags/tag197.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tags" Target="../tags/tag198.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slideLayout" Target="../slideLayouts/slideLayout1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chart" Target="../charts/chart1.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image" Target="../media/image1.emf"/><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image" Target="../media/image1.emf"/><Relationship Id="rId3" Type="http://schemas.openxmlformats.org/officeDocument/2006/relationships/tags" Target="../tags/tag44.xml"/><Relationship Id="rId21" Type="http://schemas.openxmlformats.org/officeDocument/2006/relationships/tags" Target="../tags/tag6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oleObject" Target="../embeddings/oleObject12.bin"/><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slideLayout" Target="../slideLayouts/slideLayout12.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tags" Target="../tags/tag64.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8.xml"/><Relationship Id="rId1" Type="http://schemas.openxmlformats.org/officeDocument/2006/relationships/tags" Target="../tags/tag65.xml"/><Relationship Id="rId5" Type="http://schemas.openxmlformats.org/officeDocument/2006/relationships/chart" Target="../charts/chart3.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tags" Target="../tags/tag91.xml"/><Relationship Id="rId3" Type="http://schemas.openxmlformats.org/officeDocument/2006/relationships/tags" Target="../tags/tag68.xml"/><Relationship Id="rId21" Type="http://schemas.openxmlformats.org/officeDocument/2006/relationships/tags" Target="../tags/tag86.xml"/><Relationship Id="rId34" Type="http://schemas.openxmlformats.org/officeDocument/2006/relationships/chart" Target="../charts/chart4.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33" Type="http://schemas.openxmlformats.org/officeDocument/2006/relationships/image" Target="../media/image1.emf"/><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tags" Target="../tags/tag94.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32" Type="http://schemas.openxmlformats.org/officeDocument/2006/relationships/oleObject" Target="../embeddings/oleObject14.bin"/><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tags" Target="../tags/tag93.xml"/><Relationship Id="rId10" Type="http://schemas.openxmlformats.org/officeDocument/2006/relationships/tags" Target="../tags/tag75.xml"/><Relationship Id="rId19" Type="http://schemas.openxmlformats.org/officeDocument/2006/relationships/tags" Target="../tags/tag84.xml"/><Relationship Id="rId31" Type="http://schemas.openxmlformats.org/officeDocument/2006/relationships/slideLayout" Target="../slideLayouts/slideLayout12.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tags" Target="../tags/tag92.xml"/><Relationship Id="rId30" Type="http://schemas.openxmlformats.org/officeDocument/2006/relationships/tags" Target="../tags/tag95.xml"/><Relationship Id="rId8" Type="http://schemas.openxmlformats.org/officeDocument/2006/relationships/tags" Target="../tags/tag73.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D70DBB-9A9F-40B3-AA5F-2A2BB3F98DF0}"/>
              </a:ext>
            </a:extLst>
          </p:cNvPr>
          <p:cNvSpPr>
            <a:spLocks noGrp="1"/>
          </p:cNvSpPr>
          <p:nvPr>
            <p:ph type="body" sz="quarter" idx="12"/>
          </p:nvPr>
        </p:nvSpPr>
        <p:spPr/>
        <p:txBody>
          <a:bodyPr/>
          <a:lstStyle/>
          <a:p>
            <a:r>
              <a:rPr lang="en-US" dirty="0">
                <a:latin typeface="微软雅黑" panose="020B0503020204020204" pitchFamily="34" charset="-122"/>
                <a:ea typeface="微软雅黑" panose="020B0503020204020204" pitchFamily="34" charset="-122"/>
              </a:rPr>
              <a:t>IDC</a:t>
            </a:r>
            <a:r>
              <a:rPr lang="zh-CN" altLang="en-US" dirty="0">
                <a:latin typeface="微软雅黑" panose="020B0503020204020204" pitchFamily="34" charset="-122"/>
                <a:ea typeface="微软雅黑" panose="020B0503020204020204" pitchFamily="34" charset="-122"/>
              </a:rPr>
              <a:t>中国</a:t>
            </a:r>
            <a:endParaRPr lang="en-US" dirty="0">
              <a:latin typeface="微软雅黑" panose="020B0503020204020204" pitchFamily="34" charset="-122"/>
              <a:ea typeface="微软雅黑" panose="020B0503020204020204" pitchFamily="34" charset="-122"/>
            </a:endParaRPr>
          </a:p>
        </p:txBody>
      </p:sp>
      <p:sp>
        <p:nvSpPr>
          <p:cNvPr id="3" name="Text Placeholder 2">
            <a:extLst>
              <a:ext uri="{FF2B5EF4-FFF2-40B4-BE49-F238E27FC236}">
                <a16:creationId xmlns:a16="http://schemas.microsoft.com/office/drawing/2014/main" id="{265FA14A-F503-43F3-8DA2-B6EE5C3FD67E}"/>
              </a:ext>
            </a:extLst>
          </p:cNvPr>
          <p:cNvSpPr>
            <a:spLocks noGrp="1"/>
          </p:cNvSpPr>
          <p:nvPr>
            <p:ph type="body" sz="quarter" idx="27"/>
          </p:nvPr>
        </p:nvSpPr>
        <p:spPr>
          <a:xfrm>
            <a:off x="2121768" y="3830320"/>
            <a:ext cx="9460632" cy="360680"/>
          </a:xfrm>
        </p:spPr>
        <p:txBody>
          <a:bodyPr/>
          <a:lstStyle/>
          <a:p>
            <a:r>
              <a:rPr lang="zh-CN" altLang="en-US"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人工智能产业化应用加速落地</a:t>
            </a:r>
            <a:endParaRPr lang="en-US" dirty="0">
              <a:latin typeface="微软雅黑" panose="020B0503020204020204" pitchFamily="34" charset="-122"/>
              <a:ea typeface="微软雅黑" panose="020B0503020204020204" pitchFamily="34" charset="-122"/>
            </a:endParaRPr>
          </a:p>
        </p:txBody>
      </p:sp>
      <p:sp>
        <p:nvSpPr>
          <p:cNvPr id="4" name="Text Placeholder 3">
            <a:extLst>
              <a:ext uri="{FF2B5EF4-FFF2-40B4-BE49-F238E27FC236}">
                <a16:creationId xmlns:a16="http://schemas.microsoft.com/office/drawing/2014/main" id="{C560478D-5CC0-44CC-A13F-DEC3B6197DAE}"/>
              </a:ext>
            </a:extLst>
          </p:cNvPr>
          <p:cNvSpPr>
            <a:spLocks noGrp="1"/>
          </p:cNvSpPr>
          <p:nvPr>
            <p:ph type="body" sz="quarter" idx="30"/>
          </p:nvPr>
        </p:nvSpPr>
        <p:spPr/>
        <p:txBody>
          <a:bodyPr/>
          <a:lstStyle/>
          <a:p>
            <a:r>
              <a:rPr lang="en-US" altLang="zh-CN" dirty="0">
                <a:latin typeface="微软雅黑" panose="020B0503020204020204" pitchFamily="34" charset="-122"/>
                <a:ea typeface="微软雅黑" panose="020B0503020204020204" pitchFamily="34" charset="-122"/>
              </a:rPr>
              <a:t>2022 H1</a:t>
            </a:r>
            <a:r>
              <a:rPr lang="zh-CN" altLang="en-US" dirty="0">
                <a:latin typeface="微软雅黑" panose="020B0503020204020204" pitchFamily="34" charset="-122"/>
                <a:ea typeface="微软雅黑" panose="020B0503020204020204" pitchFamily="34" charset="-122"/>
              </a:rPr>
              <a:t>中国</a:t>
            </a:r>
            <a:r>
              <a:rPr lang="en-US" altLang="zh-CN" dirty="0">
                <a:latin typeface="微软雅黑" panose="020B0503020204020204" pitchFamily="34" charset="-122"/>
                <a:ea typeface="微软雅黑" panose="020B0503020204020204" pitchFamily="34" charset="-122"/>
              </a:rPr>
              <a:t>AI</a:t>
            </a:r>
            <a:r>
              <a:rPr lang="zh-CN" altLang="en-US" dirty="0">
                <a:latin typeface="微软雅黑" panose="020B0503020204020204" pitchFamily="34" charset="-122"/>
                <a:ea typeface="微软雅黑" panose="020B0503020204020204" pitchFamily="34" charset="-122"/>
              </a:rPr>
              <a:t>云服务市场研究报告</a:t>
            </a:r>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034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C79FF62-328E-B330-66C5-80B481694DEB}"/>
              </a:ext>
            </a:extLst>
          </p:cNvPr>
          <p:cNvSpPr txBox="1">
            <a:spLocks/>
          </p:cNvSpPr>
          <p:nvPr/>
        </p:nvSpPr>
        <p:spPr>
          <a:xfrm>
            <a:off x="304800"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r>
              <a:rPr lang="en-US" dirty="0"/>
              <a:t>2022H1</a:t>
            </a:r>
            <a:r>
              <a:rPr lang="zh-CN" altLang="en-US" dirty="0"/>
              <a:t>中国</a:t>
            </a:r>
            <a:r>
              <a:rPr lang="en-US" dirty="0"/>
              <a:t>AI</a:t>
            </a:r>
            <a:r>
              <a:rPr lang="zh-CN" altLang="en-US" dirty="0"/>
              <a:t>公有云服务整体市场格局</a:t>
            </a:r>
          </a:p>
        </p:txBody>
      </p:sp>
      <p:grpSp>
        <p:nvGrpSpPr>
          <p:cNvPr id="14" name="组合 13">
            <a:extLst>
              <a:ext uri="{FF2B5EF4-FFF2-40B4-BE49-F238E27FC236}">
                <a16:creationId xmlns:a16="http://schemas.microsoft.com/office/drawing/2014/main" id="{62DADB26-732B-6D1E-BBAC-895289C31AA1}"/>
              </a:ext>
            </a:extLst>
          </p:cNvPr>
          <p:cNvGrpSpPr/>
          <p:nvPr/>
        </p:nvGrpSpPr>
        <p:grpSpPr>
          <a:xfrm>
            <a:off x="5603014" y="966584"/>
            <a:ext cx="6391171" cy="2310016"/>
            <a:chOff x="484681" y="3849792"/>
            <a:chExt cx="5593385" cy="2209800"/>
          </a:xfrm>
        </p:grpSpPr>
        <p:sp>
          <p:nvSpPr>
            <p:cNvPr id="5" name="矩形 4">
              <a:extLst>
                <a:ext uri="{FF2B5EF4-FFF2-40B4-BE49-F238E27FC236}">
                  <a16:creationId xmlns:a16="http://schemas.microsoft.com/office/drawing/2014/main" id="{799B0E96-4F0E-3B02-167E-36926D901167}"/>
                </a:ext>
              </a:extLst>
            </p:cNvPr>
            <p:cNvSpPr/>
            <p:nvPr/>
          </p:nvSpPr>
          <p:spPr>
            <a:xfrm>
              <a:off x="484682" y="3849792"/>
              <a:ext cx="343556" cy="22098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457200" rtl="0" eaLnBrk="1" fontAlgn="auto" latinLnBrk="0" hangingPunct="1">
                <a:lnSpc>
                  <a:spcPct val="120000"/>
                </a:lnSpc>
                <a:spcAft>
                  <a:spcPts val="300"/>
                </a:spcAft>
                <a:buClr>
                  <a:srgbClr val="164C82"/>
                </a:buClr>
                <a:buSzTx/>
                <a:tabLst/>
                <a:defRPr/>
              </a:pPr>
              <a:r>
                <a:rPr lang="zh-CN" altLang="en-US" sz="1400" b="1" dirty="0">
                  <a:solidFill>
                    <a:schemeClr val="bg1"/>
                  </a:solidFill>
                  <a:latin typeface="微软雅黑" panose="020B0503020204020204" pitchFamily="34" charset="-122"/>
                  <a:ea typeface="微软雅黑" panose="020B0503020204020204" pitchFamily="34" charset="-122"/>
                </a:rPr>
                <a:t>厂商市场格局</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41A27D4-6C77-ADD6-41A8-5D9D8C5B7596}"/>
                </a:ext>
              </a:extLst>
            </p:cNvPr>
            <p:cNvSpPr/>
            <p:nvPr/>
          </p:nvSpPr>
          <p:spPr>
            <a:xfrm>
              <a:off x="484681" y="3849792"/>
              <a:ext cx="5593385" cy="2209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3" name="组合 12">
            <a:extLst>
              <a:ext uri="{FF2B5EF4-FFF2-40B4-BE49-F238E27FC236}">
                <a16:creationId xmlns:a16="http://schemas.microsoft.com/office/drawing/2014/main" id="{B061C629-0DC7-3E11-F8D6-790D5AE6F09C}"/>
              </a:ext>
            </a:extLst>
          </p:cNvPr>
          <p:cNvGrpSpPr/>
          <p:nvPr/>
        </p:nvGrpSpPr>
        <p:grpSpPr>
          <a:xfrm>
            <a:off x="5603014" y="3335342"/>
            <a:ext cx="6391170" cy="2839564"/>
            <a:chOff x="6477000" y="3849792"/>
            <a:chExt cx="5105400" cy="2209800"/>
          </a:xfrm>
        </p:grpSpPr>
        <p:sp>
          <p:nvSpPr>
            <p:cNvPr id="8" name="矩形 7">
              <a:extLst>
                <a:ext uri="{FF2B5EF4-FFF2-40B4-BE49-F238E27FC236}">
                  <a16:creationId xmlns:a16="http://schemas.microsoft.com/office/drawing/2014/main" id="{797AC45F-286A-1011-FBB3-D2BB44C667FC}"/>
                </a:ext>
              </a:extLst>
            </p:cNvPr>
            <p:cNvSpPr/>
            <p:nvPr/>
          </p:nvSpPr>
          <p:spPr>
            <a:xfrm>
              <a:off x="6477001" y="3849792"/>
              <a:ext cx="313584" cy="22098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457200" rtl="0" eaLnBrk="1" fontAlgn="auto" latinLnBrk="0" hangingPunct="1">
                <a:lnSpc>
                  <a:spcPct val="120000"/>
                </a:lnSpc>
                <a:spcAft>
                  <a:spcPts val="300"/>
                </a:spcAft>
                <a:buClr>
                  <a:srgbClr val="164C82"/>
                </a:buClr>
                <a:buSzTx/>
                <a:tabLst/>
                <a:defRPr/>
              </a:pPr>
              <a:r>
                <a:rPr lang="zh-CN" altLang="en-US" sz="1400" b="1" dirty="0">
                  <a:solidFill>
                    <a:schemeClr val="bg1"/>
                  </a:solidFill>
                  <a:latin typeface="微软雅黑" panose="020B0503020204020204" pitchFamily="34" charset="-122"/>
                  <a:ea typeface="微软雅黑" panose="020B0503020204020204" pitchFamily="34" charset="-122"/>
                </a:rPr>
                <a:t>整体市场进展</a:t>
              </a:r>
            </a:p>
          </p:txBody>
        </p:sp>
        <p:sp>
          <p:nvSpPr>
            <p:cNvPr id="9" name="矩形 8">
              <a:extLst>
                <a:ext uri="{FF2B5EF4-FFF2-40B4-BE49-F238E27FC236}">
                  <a16:creationId xmlns:a16="http://schemas.microsoft.com/office/drawing/2014/main" id="{85D01C48-00CA-988D-1ADE-7CD12239D8CE}"/>
                </a:ext>
              </a:extLst>
            </p:cNvPr>
            <p:cNvSpPr/>
            <p:nvPr/>
          </p:nvSpPr>
          <p:spPr>
            <a:xfrm>
              <a:off x="6477000" y="3849792"/>
              <a:ext cx="5105400" cy="2209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10" name="Chart 7">
            <a:extLst>
              <a:ext uri="{FF2B5EF4-FFF2-40B4-BE49-F238E27FC236}">
                <a16:creationId xmlns:a16="http://schemas.microsoft.com/office/drawing/2014/main" id="{AED7426B-67CB-F20E-7B5E-1AEC196B913F}"/>
              </a:ext>
            </a:extLst>
          </p:cNvPr>
          <p:cNvGraphicFramePr/>
          <p:nvPr>
            <p:extLst>
              <p:ext uri="{D42A27DB-BD31-4B8C-83A1-F6EECF244321}">
                <p14:modId xmlns:p14="http://schemas.microsoft.com/office/powerpoint/2010/main" val="743674334"/>
              </p:ext>
            </p:extLst>
          </p:nvPr>
        </p:nvGraphicFramePr>
        <p:xfrm>
          <a:off x="762000" y="3335341"/>
          <a:ext cx="4364636" cy="29333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9">
            <a:extLst>
              <a:ext uri="{FF2B5EF4-FFF2-40B4-BE49-F238E27FC236}">
                <a16:creationId xmlns:a16="http://schemas.microsoft.com/office/drawing/2014/main" id="{B7445896-08F6-140F-4853-C9E7BDB4E871}"/>
              </a:ext>
            </a:extLst>
          </p:cNvPr>
          <p:cNvGraphicFramePr>
            <a:graphicFrameLocks noGrp="1"/>
          </p:cNvGraphicFramePr>
          <p:nvPr>
            <p:extLst>
              <p:ext uri="{D42A27DB-BD31-4B8C-83A1-F6EECF244321}">
                <p14:modId xmlns:p14="http://schemas.microsoft.com/office/powerpoint/2010/main" val="4050325461"/>
              </p:ext>
            </p:extLst>
          </p:nvPr>
        </p:nvGraphicFramePr>
        <p:xfrm>
          <a:off x="457201" y="944563"/>
          <a:ext cx="5069616" cy="2310018"/>
        </p:xfrm>
        <a:graphic>
          <a:graphicData uri="http://schemas.openxmlformats.org/drawingml/2006/table">
            <a:tbl>
              <a:tblPr firstRow="1" bandRow="1">
                <a:tableStyleId>{5C22544A-7EE6-4342-B048-85BDC9FD1C3A}</a:tableStyleId>
              </a:tblPr>
              <a:tblGrid>
                <a:gridCol w="1267404">
                  <a:extLst>
                    <a:ext uri="{9D8B030D-6E8A-4147-A177-3AD203B41FA5}">
                      <a16:colId xmlns:a16="http://schemas.microsoft.com/office/drawing/2014/main" val="3766641260"/>
                    </a:ext>
                  </a:extLst>
                </a:gridCol>
                <a:gridCol w="1267404">
                  <a:extLst>
                    <a:ext uri="{9D8B030D-6E8A-4147-A177-3AD203B41FA5}">
                      <a16:colId xmlns:a16="http://schemas.microsoft.com/office/drawing/2014/main" val="2474967207"/>
                    </a:ext>
                  </a:extLst>
                </a:gridCol>
                <a:gridCol w="1267404">
                  <a:extLst>
                    <a:ext uri="{9D8B030D-6E8A-4147-A177-3AD203B41FA5}">
                      <a16:colId xmlns:a16="http://schemas.microsoft.com/office/drawing/2014/main" val="2669714036"/>
                    </a:ext>
                  </a:extLst>
                </a:gridCol>
                <a:gridCol w="1267404">
                  <a:extLst>
                    <a:ext uri="{9D8B030D-6E8A-4147-A177-3AD203B41FA5}">
                      <a16:colId xmlns:a16="http://schemas.microsoft.com/office/drawing/2014/main" val="3640313782"/>
                    </a:ext>
                  </a:extLst>
                </a:gridCol>
              </a:tblGrid>
              <a:tr h="385003">
                <a:tc>
                  <a:txBody>
                    <a:bodyPr/>
                    <a:lstStyle/>
                    <a:p>
                      <a:pPr algn="ctr"/>
                      <a:r>
                        <a:rPr lang="zh-CN" altLang="en-US" sz="1100" b="1" dirty="0">
                          <a:latin typeface="+mn-lt"/>
                        </a:rPr>
                        <a:t>年份</a:t>
                      </a:r>
                      <a:endParaRPr lang="en-US" sz="1100" b="1" dirty="0">
                        <a:latin typeface="+mn-lt"/>
                      </a:endParaRPr>
                    </a:p>
                  </a:txBody>
                  <a:tcPr anchor="ctr" anchorCtr="1"/>
                </a:tc>
                <a:tc>
                  <a:txBody>
                    <a:bodyPr/>
                    <a:lstStyle/>
                    <a:p>
                      <a:pPr algn="ctr"/>
                      <a:r>
                        <a:rPr lang="en-US" sz="1100" b="1" dirty="0">
                          <a:latin typeface="+mn-lt"/>
                        </a:rPr>
                        <a:t>2021 H1</a:t>
                      </a:r>
                    </a:p>
                  </a:txBody>
                  <a:tcPr anchor="ctr" anchorCtr="1"/>
                </a:tc>
                <a:tc>
                  <a:txBody>
                    <a:bodyPr/>
                    <a:lstStyle/>
                    <a:p>
                      <a:pPr algn="ctr"/>
                      <a:r>
                        <a:rPr lang="en-US" sz="1100" b="1" dirty="0">
                          <a:latin typeface="+mn-lt"/>
                        </a:rPr>
                        <a:t>2021H2</a:t>
                      </a:r>
                    </a:p>
                  </a:txBody>
                  <a:tcPr anchor="ctr" anchorCtr="1"/>
                </a:tc>
                <a:tc>
                  <a:txBody>
                    <a:bodyPr/>
                    <a:lstStyle/>
                    <a:p>
                      <a:pPr algn="ctr"/>
                      <a:r>
                        <a:rPr lang="en-US" sz="1100" b="1" dirty="0">
                          <a:latin typeface="+mn-lt"/>
                        </a:rPr>
                        <a:t>2022H1</a:t>
                      </a:r>
                    </a:p>
                  </a:txBody>
                  <a:tcPr anchor="ctr" anchorCtr="1"/>
                </a:tc>
                <a:extLst>
                  <a:ext uri="{0D108BD9-81ED-4DB2-BD59-A6C34878D82A}">
                    <a16:rowId xmlns:a16="http://schemas.microsoft.com/office/drawing/2014/main" val="858803316"/>
                  </a:ext>
                </a:extLst>
              </a:tr>
              <a:tr h="385003">
                <a:tc>
                  <a:txBody>
                    <a:bodyPr/>
                    <a:lstStyle/>
                    <a:p>
                      <a:pPr marL="0" algn="ctr" defTabSz="457200" rtl="0" eaLnBrk="1" latinLnBrk="0" hangingPunct="1"/>
                      <a:r>
                        <a:rPr lang="zh-CN" altLang="en-US" sz="1050" b="1" kern="1200" dirty="0">
                          <a:solidFill>
                            <a:schemeClr val="dk1"/>
                          </a:solidFill>
                          <a:latin typeface="+mn-lt"/>
                          <a:ea typeface="+mn-ea"/>
                          <a:cs typeface="+mn-cs"/>
                        </a:rPr>
                        <a:t>百度智能云</a:t>
                      </a:r>
                      <a:endParaRPr lang="en-US" sz="1050" b="1" kern="1200" dirty="0">
                        <a:solidFill>
                          <a:schemeClr val="dk1"/>
                        </a:solidFill>
                        <a:latin typeface="+mn-lt"/>
                        <a:ea typeface="+mn-ea"/>
                        <a:cs typeface="+mn-cs"/>
                      </a:endParaRPr>
                    </a:p>
                  </a:txBody>
                  <a:tcPr anchor="ctr" anchorCtr="1"/>
                </a:tc>
                <a:tc>
                  <a:txBody>
                    <a:bodyPr/>
                    <a:lstStyle/>
                    <a:p>
                      <a:pPr marL="0" algn="ctr" defTabSz="457200" rtl="0" eaLnBrk="1" fontAlgn="b" latinLnBrk="0" hangingPunct="1"/>
                      <a:r>
                        <a:rPr lang="en-US" sz="1050" b="0" kern="1200" dirty="0">
                          <a:solidFill>
                            <a:schemeClr val="tx1">
                              <a:lumMod val="50000"/>
                            </a:schemeClr>
                          </a:solidFill>
                          <a:latin typeface="+mn-lt"/>
                          <a:ea typeface="+mn-ea"/>
                          <a:cs typeface="+mn-cs"/>
                        </a:rPr>
                        <a:t>552</a:t>
                      </a:r>
                    </a:p>
                  </a:txBody>
                  <a:tcPr marL="7620" marR="7620" marT="7620" marB="0" anchor="ctr" anchorCtr="1"/>
                </a:tc>
                <a:tc>
                  <a:txBody>
                    <a:bodyPr/>
                    <a:lstStyle/>
                    <a:p>
                      <a:pPr marL="0" algn="ctr" defTabSz="457200" rtl="0" eaLnBrk="1" fontAlgn="b" latinLnBrk="0" hangingPunct="1"/>
                      <a:r>
                        <a:rPr lang="en-US" sz="1050" b="0" kern="1200" dirty="0">
                          <a:solidFill>
                            <a:schemeClr val="tx1">
                              <a:lumMod val="50000"/>
                            </a:schemeClr>
                          </a:solidFill>
                          <a:latin typeface="+mn-lt"/>
                          <a:ea typeface="+mn-ea"/>
                          <a:cs typeface="+mn-cs"/>
                        </a:rPr>
                        <a:t>806</a:t>
                      </a:r>
                    </a:p>
                  </a:txBody>
                  <a:tcPr marL="7620" marR="7620" marT="7620" marB="0" anchor="ctr" anchorCtr="1"/>
                </a:tc>
                <a:tc>
                  <a:txBody>
                    <a:bodyPr/>
                    <a:lstStyle/>
                    <a:p>
                      <a:pPr marL="0" algn="ctr" defTabSz="457200" rtl="0" eaLnBrk="1" fontAlgn="b" latinLnBrk="0" hangingPunct="1"/>
                      <a:r>
                        <a:rPr lang="en-US" altLang="zh-CN" sz="1050" b="0" kern="1200" dirty="0">
                          <a:solidFill>
                            <a:schemeClr val="tx1">
                              <a:lumMod val="50000"/>
                            </a:schemeClr>
                          </a:solidFill>
                          <a:latin typeface="+mn-lt"/>
                          <a:ea typeface="+mn-ea"/>
                          <a:cs typeface="+mn-cs"/>
                        </a:rPr>
                        <a:t>830</a:t>
                      </a:r>
                    </a:p>
                  </a:txBody>
                  <a:tcPr marL="6350" marR="6350" marT="6350" marB="0" anchor="ctr"/>
                </a:tc>
                <a:extLst>
                  <a:ext uri="{0D108BD9-81ED-4DB2-BD59-A6C34878D82A}">
                    <a16:rowId xmlns:a16="http://schemas.microsoft.com/office/drawing/2014/main" val="3674881091"/>
                  </a:ext>
                </a:extLst>
              </a:tr>
              <a:tr h="385003">
                <a:tc>
                  <a:txBody>
                    <a:bodyPr/>
                    <a:lstStyle/>
                    <a:p>
                      <a:pPr marL="0" algn="ctr" defTabSz="457200" rtl="0" eaLnBrk="1" latinLnBrk="0" hangingPunct="1"/>
                      <a:r>
                        <a:rPr lang="zh-CN" altLang="en-US" sz="1050" b="1" kern="1200" dirty="0">
                          <a:solidFill>
                            <a:schemeClr val="dk1"/>
                          </a:solidFill>
                          <a:latin typeface="+mn-lt"/>
                          <a:ea typeface="+mn-ea"/>
                          <a:cs typeface="+mn-cs"/>
                        </a:rPr>
                        <a:t>阿里云</a:t>
                      </a:r>
                      <a:endParaRPr lang="en-US" sz="1050" b="1" kern="1200" dirty="0">
                        <a:solidFill>
                          <a:schemeClr val="dk1"/>
                        </a:solidFill>
                        <a:latin typeface="+mn-lt"/>
                        <a:ea typeface="+mn-ea"/>
                        <a:cs typeface="+mn-cs"/>
                      </a:endParaRPr>
                    </a:p>
                  </a:txBody>
                  <a:tcPr anchor="ctr" anchorCtr="1"/>
                </a:tc>
                <a:tc>
                  <a:txBody>
                    <a:bodyPr/>
                    <a:lstStyle/>
                    <a:p>
                      <a:pPr marL="0" algn="ctr" defTabSz="457200" rtl="0" eaLnBrk="1" fontAlgn="b" latinLnBrk="0" hangingPunct="1"/>
                      <a:r>
                        <a:rPr lang="en-US" sz="1050" b="0" kern="1200" dirty="0">
                          <a:solidFill>
                            <a:schemeClr val="tx1">
                              <a:lumMod val="50000"/>
                            </a:schemeClr>
                          </a:solidFill>
                          <a:latin typeface="+mn-lt"/>
                          <a:ea typeface="+mn-ea"/>
                          <a:cs typeface="+mn-cs"/>
                        </a:rPr>
                        <a:t>506</a:t>
                      </a:r>
                    </a:p>
                  </a:txBody>
                  <a:tcPr marL="7620" marR="7620" marT="7620" marB="0" anchor="ctr" anchorCtr="1"/>
                </a:tc>
                <a:tc>
                  <a:txBody>
                    <a:bodyPr/>
                    <a:lstStyle/>
                    <a:p>
                      <a:pPr marL="0" algn="ctr" defTabSz="457200" rtl="0" eaLnBrk="1" fontAlgn="b" latinLnBrk="0" hangingPunct="1"/>
                      <a:r>
                        <a:rPr lang="en-US" sz="1050" b="0" kern="1200" dirty="0">
                          <a:solidFill>
                            <a:schemeClr val="tx1">
                              <a:lumMod val="50000"/>
                            </a:schemeClr>
                          </a:solidFill>
                          <a:latin typeface="+mn-lt"/>
                          <a:ea typeface="+mn-ea"/>
                          <a:cs typeface="+mn-cs"/>
                        </a:rPr>
                        <a:t>769</a:t>
                      </a:r>
                    </a:p>
                  </a:txBody>
                  <a:tcPr marL="7620" marR="7620" marT="7620" marB="0" anchor="ctr" anchorCtr="1"/>
                </a:tc>
                <a:tc>
                  <a:txBody>
                    <a:bodyPr/>
                    <a:lstStyle/>
                    <a:p>
                      <a:pPr marL="0" algn="ctr" defTabSz="457200" rtl="0" eaLnBrk="1" fontAlgn="b" latinLnBrk="0" hangingPunct="1"/>
                      <a:r>
                        <a:rPr lang="en-US" altLang="zh-CN" sz="1050" b="0" kern="1200" dirty="0">
                          <a:solidFill>
                            <a:schemeClr val="tx1">
                              <a:lumMod val="50000"/>
                            </a:schemeClr>
                          </a:solidFill>
                          <a:latin typeface="+mn-lt"/>
                          <a:ea typeface="+mn-ea"/>
                          <a:cs typeface="+mn-cs"/>
                        </a:rPr>
                        <a:t>826 </a:t>
                      </a:r>
                    </a:p>
                  </a:txBody>
                  <a:tcPr marL="6350" marR="6350" marT="6350" marB="0" anchor="ctr"/>
                </a:tc>
                <a:extLst>
                  <a:ext uri="{0D108BD9-81ED-4DB2-BD59-A6C34878D82A}">
                    <a16:rowId xmlns:a16="http://schemas.microsoft.com/office/drawing/2014/main" val="3498082784"/>
                  </a:ext>
                </a:extLst>
              </a:tr>
              <a:tr h="385003">
                <a:tc>
                  <a:txBody>
                    <a:bodyPr/>
                    <a:lstStyle/>
                    <a:p>
                      <a:pPr marL="0" algn="ctr" defTabSz="457200" rtl="0" eaLnBrk="1" latinLnBrk="0" hangingPunct="1"/>
                      <a:r>
                        <a:rPr lang="zh-CN" altLang="en-US" sz="1050" b="1" kern="1200" dirty="0">
                          <a:solidFill>
                            <a:schemeClr val="dk1"/>
                          </a:solidFill>
                          <a:latin typeface="+mn-lt"/>
                          <a:ea typeface="+mn-ea"/>
                          <a:cs typeface="+mn-cs"/>
                        </a:rPr>
                        <a:t>华为云</a:t>
                      </a:r>
                      <a:endParaRPr lang="en-US" sz="1050" b="1" kern="1200" dirty="0">
                        <a:solidFill>
                          <a:schemeClr val="dk1"/>
                        </a:solidFill>
                        <a:latin typeface="+mn-lt"/>
                        <a:ea typeface="+mn-ea"/>
                        <a:cs typeface="+mn-cs"/>
                      </a:endParaRPr>
                    </a:p>
                  </a:txBody>
                  <a:tcPr anchor="ctr" anchorCtr="1"/>
                </a:tc>
                <a:tc>
                  <a:txBody>
                    <a:bodyPr/>
                    <a:lstStyle/>
                    <a:p>
                      <a:pPr marL="0" algn="ctr" defTabSz="457200" rtl="0" eaLnBrk="1" fontAlgn="b" latinLnBrk="0" hangingPunct="1"/>
                      <a:r>
                        <a:rPr lang="en-US" sz="1050" b="0" kern="1200" dirty="0">
                          <a:solidFill>
                            <a:schemeClr val="tx1">
                              <a:lumMod val="50000"/>
                            </a:schemeClr>
                          </a:solidFill>
                          <a:latin typeface="+mn-lt"/>
                          <a:ea typeface="+mn-ea"/>
                          <a:cs typeface="+mn-cs"/>
                        </a:rPr>
                        <a:t>332</a:t>
                      </a:r>
                    </a:p>
                  </a:txBody>
                  <a:tcPr marL="7620" marR="7620" marT="7620" marB="0" anchor="ctr" anchorCtr="1"/>
                </a:tc>
                <a:tc>
                  <a:txBody>
                    <a:bodyPr/>
                    <a:lstStyle/>
                    <a:p>
                      <a:pPr marL="0" algn="ctr" defTabSz="457200" rtl="0" eaLnBrk="1" fontAlgn="b" latinLnBrk="0" hangingPunct="1"/>
                      <a:r>
                        <a:rPr lang="en-US" sz="1050" b="0" kern="1200" dirty="0">
                          <a:solidFill>
                            <a:schemeClr val="tx1">
                              <a:lumMod val="50000"/>
                            </a:schemeClr>
                          </a:solidFill>
                          <a:latin typeface="+mn-lt"/>
                          <a:ea typeface="+mn-ea"/>
                          <a:cs typeface="+mn-cs"/>
                        </a:rPr>
                        <a:t>520</a:t>
                      </a:r>
                    </a:p>
                  </a:txBody>
                  <a:tcPr marL="7620" marR="7620" marT="7620" marB="0" anchor="ctr" anchorCtr="1"/>
                </a:tc>
                <a:tc>
                  <a:txBody>
                    <a:bodyPr/>
                    <a:lstStyle/>
                    <a:p>
                      <a:pPr marL="0" algn="ctr" defTabSz="457200" rtl="0" eaLnBrk="1" fontAlgn="b" latinLnBrk="0" hangingPunct="1"/>
                      <a:r>
                        <a:rPr lang="en-US" altLang="zh-CN" sz="1050" b="0" kern="1200" dirty="0">
                          <a:solidFill>
                            <a:schemeClr val="tx1">
                              <a:lumMod val="50000"/>
                            </a:schemeClr>
                          </a:solidFill>
                          <a:latin typeface="+mn-lt"/>
                          <a:ea typeface="+mn-ea"/>
                          <a:cs typeface="+mn-cs"/>
                        </a:rPr>
                        <a:t>606 </a:t>
                      </a:r>
                    </a:p>
                  </a:txBody>
                  <a:tcPr marL="6350" marR="6350" marT="6350" marB="0" anchor="ctr"/>
                </a:tc>
                <a:extLst>
                  <a:ext uri="{0D108BD9-81ED-4DB2-BD59-A6C34878D82A}">
                    <a16:rowId xmlns:a16="http://schemas.microsoft.com/office/drawing/2014/main" val="3776080252"/>
                  </a:ext>
                </a:extLst>
              </a:tr>
              <a:tr h="385003">
                <a:tc>
                  <a:txBody>
                    <a:bodyPr/>
                    <a:lstStyle/>
                    <a:p>
                      <a:pPr marL="0" algn="ctr" defTabSz="457200" rtl="0" eaLnBrk="1" latinLnBrk="0" hangingPunct="1"/>
                      <a:r>
                        <a:rPr lang="zh-CN" altLang="en-US" sz="1050" b="1" kern="1200" dirty="0">
                          <a:solidFill>
                            <a:schemeClr val="dk1"/>
                          </a:solidFill>
                          <a:latin typeface="+mn-lt"/>
                          <a:ea typeface="+mn-ea"/>
                          <a:cs typeface="+mn-cs"/>
                        </a:rPr>
                        <a:t>腾讯云</a:t>
                      </a:r>
                      <a:endParaRPr lang="en-US" sz="1050" b="1" kern="1200" dirty="0">
                        <a:solidFill>
                          <a:schemeClr val="dk1"/>
                        </a:solidFill>
                        <a:latin typeface="+mn-lt"/>
                        <a:ea typeface="+mn-ea"/>
                        <a:cs typeface="+mn-cs"/>
                      </a:endParaRPr>
                    </a:p>
                  </a:txBody>
                  <a:tcPr anchor="ctr" anchorCtr="1"/>
                </a:tc>
                <a:tc>
                  <a:txBody>
                    <a:bodyPr/>
                    <a:lstStyle/>
                    <a:p>
                      <a:pPr marL="0" algn="ctr" defTabSz="457200" rtl="0" eaLnBrk="1" fontAlgn="b" latinLnBrk="0" hangingPunct="1"/>
                      <a:r>
                        <a:rPr lang="en-US" sz="1050" b="0" kern="1200" dirty="0">
                          <a:solidFill>
                            <a:schemeClr val="tx1">
                              <a:lumMod val="50000"/>
                            </a:schemeClr>
                          </a:solidFill>
                          <a:latin typeface="+mn-lt"/>
                          <a:ea typeface="+mn-ea"/>
                          <a:cs typeface="+mn-cs"/>
                        </a:rPr>
                        <a:t>322</a:t>
                      </a:r>
                    </a:p>
                  </a:txBody>
                  <a:tcPr marL="7620" marR="7620" marT="7620" marB="0" anchor="ctr" anchorCtr="1"/>
                </a:tc>
                <a:tc>
                  <a:txBody>
                    <a:bodyPr/>
                    <a:lstStyle/>
                    <a:p>
                      <a:pPr marL="0" algn="ctr" defTabSz="457200" rtl="0" eaLnBrk="1" fontAlgn="b" latinLnBrk="0" hangingPunct="1"/>
                      <a:r>
                        <a:rPr lang="en-US" sz="1050" b="0" kern="1200" dirty="0">
                          <a:solidFill>
                            <a:schemeClr val="tx1">
                              <a:lumMod val="50000"/>
                            </a:schemeClr>
                          </a:solidFill>
                          <a:latin typeface="+mn-lt"/>
                          <a:ea typeface="+mn-ea"/>
                          <a:cs typeface="+mn-cs"/>
                        </a:rPr>
                        <a:t>341</a:t>
                      </a:r>
                    </a:p>
                  </a:txBody>
                  <a:tcPr marL="7620" marR="7620" marT="7620" marB="0" anchor="ctr" anchorCtr="1"/>
                </a:tc>
                <a:tc>
                  <a:txBody>
                    <a:bodyPr/>
                    <a:lstStyle/>
                    <a:p>
                      <a:pPr marL="0" algn="ctr" defTabSz="457200" rtl="0" eaLnBrk="1" fontAlgn="b" latinLnBrk="0" hangingPunct="1"/>
                      <a:r>
                        <a:rPr lang="en-US" altLang="zh-CN" sz="1050" b="0" kern="1200" dirty="0">
                          <a:solidFill>
                            <a:schemeClr val="tx1">
                              <a:lumMod val="50000"/>
                            </a:schemeClr>
                          </a:solidFill>
                          <a:latin typeface="+mn-lt"/>
                          <a:ea typeface="+mn-ea"/>
                          <a:cs typeface="+mn-cs"/>
                        </a:rPr>
                        <a:t>492 </a:t>
                      </a:r>
                    </a:p>
                  </a:txBody>
                  <a:tcPr marL="6350" marR="6350" marT="6350" marB="0" anchor="ctr"/>
                </a:tc>
                <a:extLst>
                  <a:ext uri="{0D108BD9-81ED-4DB2-BD59-A6C34878D82A}">
                    <a16:rowId xmlns:a16="http://schemas.microsoft.com/office/drawing/2014/main" val="3330306794"/>
                  </a:ext>
                </a:extLst>
              </a:tr>
              <a:tr h="385003">
                <a:tc>
                  <a:txBody>
                    <a:bodyPr/>
                    <a:lstStyle/>
                    <a:p>
                      <a:pPr marL="0" algn="ctr" defTabSz="457200" rtl="0" eaLnBrk="1" latinLnBrk="0" hangingPunct="1"/>
                      <a:r>
                        <a:rPr lang="zh-CN" altLang="en-US" sz="1050" b="1" kern="1200" dirty="0">
                          <a:solidFill>
                            <a:schemeClr val="dk1"/>
                          </a:solidFill>
                          <a:latin typeface="+mn-lt"/>
                          <a:ea typeface="+mn-ea"/>
                          <a:cs typeface="+mn-cs"/>
                        </a:rPr>
                        <a:t>其他</a:t>
                      </a:r>
                      <a:endParaRPr lang="en-US" sz="1050" b="1" kern="1200" dirty="0">
                        <a:solidFill>
                          <a:schemeClr val="dk1"/>
                        </a:solidFill>
                        <a:latin typeface="+mn-lt"/>
                        <a:ea typeface="+mn-ea"/>
                        <a:cs typeface="+mn-cs"/>
                      </a:endParaRPr>
                    </a:p>
                  </a:txBody>
                  <a:tcPr anchor="ctr" anchorCtr="1"/>
                </a:tc>
                <a:tc>
                  <a:txBody>
                    <a:bodyPr/>
                    <a:lstStyle/>
                    <a:p>
                      <a:pPr marL="0" algn="ctr" defTabSz="457200" rtl="0" eaLnBrk="1" fontAlgn="b" latinLnBrk="0" hangingPunct="1"/>
                      <a:r>
                        <a:rPr lang="en-US" sz="1050" b="0" kern="1200" dirty="0">
                          <a:solidFill>
                            <a:schemeClr val="tx1">
                              <a:lumMod val="50000"/>
                            </a:schemeClr>
                          </a:solidFill>
                          <a:latin typeface="+mn-lt"/>
                          <a:ea typeface="+mn-ea"/>
                          <a:cs typeface="+mn-cs"/>
                        </a:rPr>
                        <a:t>123</a:t>
                      </a:r>
                    </a:p>
                  </a:txBody>
                  <a:tcPr marL="7620" marR="7620" marT="7620" marB="0" anchor="ctr" anchorCtr="1"/>
                </a:tc>
                <a:tc>
                  <a:txBody>
                    <a:bodyPr/>
                    <a:lstStyle/>
                    <a:p>
                      <a:pPr marL="0" algn="ctr" defTabSz="457200" rtl="0" eaLnBrk="1" fontAlgn="b" latinLnBrk="0" hangingPunct="1"/>
                      <a:r>
                        <a:rPr lang="en-US" sz="1050" b="0" kern="1200" dirty="0">
                          <a:solidFill>
                            <a:schemeClr val="tx1">
                              <a:lumMod val="50000"/>
                            </a:schemeClr>
                          </a:solidFill>
                          <a:latin typeface="+mn-lt"/>
                          <a:ea typeface="+mn-ea"/>
                          <a:cs typeface="+mn-cs"/>
                        </a:rPr>
                        <a:t>156</a:t>
                      </a:r>
                    </a:p>
                  </a:txBody>
                  <a:tcPr marL="7620" marR="7620" marT="7620" marB="0" anchor="ctr" anchorCtr="1"/>
                </a:tc>
                <a:tc>
                  <a:txBody>
                    <a:bodyPr/>
                    <a:lstStyle/>
                    <a:p>
                      <a:pPr marL="0" algn="ctr" defTabSz="457200" rtl="0" eaLnBrk="1" fontAlgn="b" latinLnBrk="0" hangingPunct="1"/>
                      <a:r>
                        <a:rPr lang="en-US" altLang="zh-CN" sz="1050" b="0" kern="1200" dirty="0">
                          <a:solidFill>
                            <a:schemeClr val="tx1">
                              <a:lumMod val="50000"/>
                            </a:schemeClr>
                          </a:solidFill>
                          <a:latin typeface="+mn-lt"/>
                          <a:ea typeface="+mn-ea"/>
                          <a:cs typeface="+mn-cs"/>
                        </a:rPr>
                        <a:t>201 </a:t>
                      </a:r>
                    </a:p>
                  </a:txBody>
                  <a:tcPr marL="6350" marR="6350" marT="6350" marB="0" anchor="ctr"/>
                </a:tc>
                <a:extLst>
                  <a:ext uri="{0D108BD9-81ED-4DB2-BD59-A6C34878D82A}">
                    <a16:rowId xmlns:a16="http://schemas.microsoft.com/office/drawing/2014/main" val="1765133348"/>
                  </a:ext>
                </a:extLst>
              </a:tr>
            </a:tbl>
          </a:graphicData>
        </a:graphic>
      </p:graphicFrame>
      <p:sp>
        <p:nvSpPr>
          <p:cNvPr id="12" name="矩形 11">
            <a:extLst>
              <a:ext uri="{FF2B5EF4-FFF2-40B4-BE49-F238E27FC236}">
                <a16:creationId xmlns:a16="http://schemas.microsoft.com/office/drawing/2014/main" id="{23D4BF1C-5906-50A3-D13E-B83CD5A9A988}"/>
              </a:ext>
            </a:extLst>
          </p:cNvPr>
          <p:cNvSpPr/>
          <p:nvPr/>
        </p:nvSpPr>
        <p:spPr>
          <a:xfrm>
            <a:off x="462199" y="3352800"/>
            <a:ext cx="5069614" cy="2822105"/>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92253309-6C34-419D-0D53-A63B970022B2}"/>
              </a:ext>
            </a:extLst>
          </p:cNvPr>
          <p:cNvSpPr txBox="1"/>
          <p:nvPr/>
        </p:nvSpPr>
        <p:spPr>
          <a:xfrm>
            <a:off x="5995573" y="999310"/>
            <a:ext cx="5967828" cy="2277290"/>
          </a:xfrm>
          <a:prstGeom prst="rect">
            <a:avLst/>
          </a:prstGeom>
          <a:noFill/>
        </p:spPr>
        <p:txBody>
          <a:bodyPr wrap="square">
            <a:spAutoFit/>
          </a:bodyPr>
          <a:lstStyle/>
          <a:p>
            <a:pPr marL="274320" indent="-274320">
              <a:lnSpc>
                <a:spcPts val="1600"/>
              </a:lnSpc>
              <a:spcAft>
                <a:spcPts val="300"/>
              </a:spcAft>
              <a:buClr>
                <a:srgbClr val="164C82"/>
              </a:buClr>
              <a:buFont typeface="Arial" panose="020B0604020202020204" pitchFamily="34" charset="0"/>
              <a:buChar char="•"/>
              <a:defRPr/>
            </a:pPr>
            <a:r>
              <a:rPr lang="en-US" altLang="zh-CN" sz="1000" dirty="0">
                <a:latin typeface="微软雅黑" panose="020B0503020204020204" pitchFamily="34" charset="-122"/>
                <a:ea typeface="微软雅黑" panose="020B0503020204020204" pitchFamily="34" charset="-122"/>
              </a:rPr>
              <a:t>2022H1</a:t>
            </a:r>
            <a:r>
              <a:rPr lang="zh-CN" altLang="en-US" sz="1000" dirty="0">
                <a:latin typeface="微软雅黑" panose="020B0503020204020204" pitchFamily="34" charset="-122"/>
                <a:ea typeface="微软雅黑" panose="020B0503020204020204" pitchFamily="34" charset="-122"/>
              </a:rPr>
              <a:t>中国</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公有云服务整体市场</a:t>
            </a:r>
            <a:r>
              <a:rPr lang="en-US" altLang="zh-CN" sz="1000" dirty="0">
                <a:latin typeface="微软雅黑" panose="020B0503020204020204" pitchFamily="34" charset="-122"/>
                <a:ea typeface="微软雅黑" panose="020B0503020204020204" pitchFamily="34" charset="-122"/>
              </a:rPr>
              <a:t>29.55</a:t>
            </a:r>
            <a:r>
              <a:rPr lang="zh-CN" altLang="en-US" sz="1000" dirty="0">
                <a:latin typeface="微软雅黑" panose="020B0503020204020204" pitchFamily="34" charset="-122"/>
                <a:ea typeface="微软雅黑" panose="020B0503020204020204" pitchFamily="34" charset="-122"/>
              </a:rPr>
              <a:t>亿元（此数据未包含云上</a:t>
            </a:r>
            <a:r>
              <a:rPr lang="en-US" altLang="zh-CN" sz="1000" dirty="0">
                <a:latin typeface="微软雅黑" panose="020B0503020204020204" pitchFamily="34" charset="-122"/>
                <a:ea typeface="微软雅黑" panose="020B0503020204020204" pitchFamily="34" charset="-122"/>
              </a:rPr>
              <a:t>GPU/FPGA</a:t>
            </a:r>
            <a:r>
              <a:rPr lang="zh-CN" altLang="en-US" sz="1000" dirty="0">
                <a:latin typeface="微软雅黑" panose="020B0503020204020204" pitchFamily="34" charset="-122"/>
                <a:ea typeface="微软雅黑" panose="020B0503020204020204" pitchFamily="34" charset="-122"/>
              </a:rPr>
              <a:t>等</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算力）。</a:t>
            </a:r>
            <a:endParaRPr lang="en-US" altLang="zh-CN" sz="1000" dirty="0">
              <a:latin typeface="微软雅黑" panose="020B0503020204020204" pitchFamily="34" charset="-122"/>
              <a:ea typeface="微软雅黑" panose="020B0503020204020204" pitchFamily="34" charset="-122"/>
            </a:endParaRPr>
          </a:p>
          <a:p>
            <a:pPr marL="274320" indent="-274320">
              <a:lnSpc>
                <a:spcPts val="1600"/>
              </a:lnSpc>
              <a:spcAft>
                <a:spcPts val="300"/>
              </a:spcAft>
              <a:buClr>
                <a:srgbClr val="164C82"/>
              </a:buClr>
              <a:buFont typeface="Arial" panose="020B0604020202020204" pitchFamily="34" charset="0"/>
              <a:buChar char="•"/>
              <a:defRPr/>
            </a:pP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公有云服务市场份额的角度：</a:t>
            </a:r>
            <a:endParaRPr lang="en-US" altLang="zh-CN" sz="1000" dirty="0">
              <a:highlight>
                <a:srgbClr val="FFFF00"/>
              </a:highlight>
              <a:latin typeface="微软雅黑" panose="020B0503020204020204" pitchFamily="34" charset="-122"/>
              <a:ea typeface="微软雅黑" panose="020B0503020204020204" pitchFamily="34" charset="-122"/>
            </a:endParaRPr>
          </a:p>
          <a:p>
            <a:pPr marL="731520" lvl="1" indent="-274320">
              <a:lnSpc>
                <a:spcPts val="1600"/>
              </a:lnSpc>
              <a:spcAft>
                <a:spcPts val="300"/>
              </a:spcAft>
              <a:buClr>
                <a:srgbClr val="164C82"/>
              </a:buClr>
              <a:buFont typeface="Arial" panose="020B0604020202020204" pitchFamily="34" charset="0"/>
              <a:buChar char="•"/>
              <a:defRPr/>
            </a:pPr>
            <a:r>
              <a:rPr lang="en-US" altLang="zh-CN" sz="1000" dirty="0">
                <a:latin typeface="微软雅黑" panose="020B0503020204020204" pitchFamily="34" charset="-122"/>
                <a:ea typeface="微软雅黑" panose="020B0503020204020204" pitchFamily="34" charset="-122"/>
              </a:rPr>
              <a:t>1</a:t>
            </a:r>
            <a:r>
              <a:rPr lang="zh-CN" altLang="en-US" sz="1000" dirty="0">
                <a:latin typeface="微软雅黑" panose="020B0503020204020204" pitchFamily="34" charset="-122"/>
                <a:ea typeface="微软雅黑" panose="020B0503020204020204" pitchFamily="34" charset="-122"/>
              </a:rPr>
              <a:t>）百度智能云仍然处于</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公有云服务市场份额第一的位置。目前致力于降低技术门槛</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大模型与深度学习平台融合，推动</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普惠，赋能千行百业、走进千家万户，并深耕跨模态</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，打造软硬一体的融合创新。重点投入预训练大模型，重点行业为金融，工业制造，能源，政府。</a:t>
            </a:r>
            <a:endParaRPr lang="en-US" altLang="zh-CN" sz="1000" dirty="0">
              <a:latin typeface="微软雅黑" panose="020B0503020204020204" pitchFamily="34" charset="-122"/>
              <a:ea typeface="微软雅黑" panose="020B0503020204020204" pitchFamily="34" charset="-122"/>
            </a:endParaRPr>
          </a:p>
          <a:p>
            <a:pPr marL="731520" lvl="1" indent="-274320">
              <a:lnSpc>
                <a:spcPts val="1600"/>
              </a:lnSpc>
              <a:spcAft>
                <a:spcPts val="300"/>
              </a:spcAft>
              <a:buClr>
                <a:srgbClr val="164C82"/>
              </a:buClr>
              <a:buFont typeface="Arial" panose="020B0604020202020204" pitchFamily="34" charset="0"/>
              <a:buChar char="•"/>
              <a:defRPr/>
            </a:pPr>
            <a:r>
              <a:rPr lang="en-US" altLang="zh-CN" sz="1000" dirty="0">
                <a:latin typeface="微软雅黑" panose="020B0503020204020204" pitchFamily="34" charset="-122"/>
                <a:ea typeface="微软雅黑" panose="020B0503020204020204" pitchFamily="34" charset="-122"/>
              </a:rPr>
              <a:t>2</a:t>
            </a:r>
            <a:r>
              <a:rPr lang="zh-CN" altLang="en-US" sz="1000" dirty="0">
                <a:latin typeface="微软雅黑" panose="020B0503020204020204" pitchFamily="34" charset="-122"/>
                <a:ea typeface="微软雅黑" panose="020B0503020204020204" pitchFamily="34" charset="-122"/>
              </a:rPr>
              <a:t>）阿里云回归技术底座，持续投入核心技术研发，在销售方面实现统一，强调行业</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区域，并追求</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更健康、更可持续</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的增长，在政府、金融和交通等行业发力。</a:t>
            </a:r>
            <a:endParaRPr lang="en-US" altLang="zh-CN" sz="1000" dirty="0">
              <a:latin typeface="微软雅黑" panose="020B0503020204020204" pitchFamily="34" charset="-122"/>
              <a:ea typeface="微软雅黑" panose="020B0503020204020204" pitchFamily="34" charset="-122"/>
            </a:endParaRPr>
          </a:p>
          <a:p>
            <a:pPr marL="731520" lvl="1" indent="-274320">
              <a:lnSpc>
                <a:spcPts val="1600"/>
              </a:lnSpc>
              <a:spcAft>
                <a:spcPts val="300"/>
              </a:spcAft>
              <a:buClr>
                <a:srgbClr val="164C82"/>
              </a:buClr>
              <a:buFont typeface="Arial" panose="020B0604020202020204" pitchFamily="34" charset="0"/>
              <a:buChar char="•"/>
              <a:defRPr/>
            </a:pPr>
            <a:r>
              <a:rPr lang="en-US" altLang="zh-CN" sz="1000" dirty="0">
                <a:latin typeface="微软雅黑" panose="020B0503020204020204" pitchFamily="34" charset="-122"/>
                <a:ea typeface="微软雅黑" panose="020B0503020204020204" pitchFamily="34" charset="-122"/>
              </a:rPr>
              <a:t>3</a:t>
            </a:r>
            <a:r>
              <a:rPr lang="zh-CN" altLang="en-US" sz="1000" dirty="0">
                <a:latin typeface="微软雅黑" panose="020B0503020204020204" pitchFamily="34" charset="-122"/>
                <a:ea typeface="微软雅黑" panose="020B0503020204020204" pitchFamily="34" charset="-122"/>
              </a:rPr>
              <a:t>）华为云在</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云服务方面，竞争优势越发明显，受疫情持续影响经济下行，互娱需求见顶，政企数字化转型成为市场增长主力军，华为围绕</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数据进行持续创新。</a:t>
            </a:r>
            <a:endParaRPr lang="en-US" altLang="zh-CN" sz="1000"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E4B019B1-E5C9-DCDC-3443-A2A525D29D74}"/>
              </a:ext>
            </a:extLst>
          </p:cNvPr>
          <p:cNvSpPr txBox="1"/>
          <p:nvPr/>
        </p:nvSpPr>
        <p:spPr>
          <a:xfrm>
            <a:off x="5995572" y="3352800"/>
            <a:ext cx="5967828" cy="2854371"/>
          </a:xfrm>
          <a:prstGeom prst="rect">
            <a:avLst/>
          </a:prstGeom>
          <a:noFill/>
        </p:spPr>
        <p:txBody>
          <a:bodyPr wrap="square">
            <a:spAutoFit/>
          </a:bodyPr>
          <a:lstStyle/>
          <a:p>
            <a:pPr marL="274320" lvl="0" indent="-274320">
              <a:lnSpc>
                <a:spcPct val="120000"/>
              </a:lnSpc>
              <a:spcAft>
                <a:spcPts val="300"/>
              </a:spcAft>
              <a:buClr>
                <a:srgbClr val="164C82"/>
              </a:buClr>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技术方面：</a:t>
            </a:r>
            <a:endParaRPr lang="en-US" altLang="zh-CN" sz="1000" dirty="0">
              <a:latin typeface="微软雅黑" panose="020B0503020204020204" pitchFamily="34" charset="-122"/>
              <a:ea typeface="微软雅黑" panose="020B0503020204020204" pitchFamily="34" charset="-122"/>
            </a:endParaRPr>
          </a:p>
          <a:p>
            <a:pPr lvl="1">
              <a:lnSpc>
                <a:spcPct val="120000"/>
              </a:lnSpc>
              <a:spcAft>
                <a:spcPts val="300"/>
              </a:spcAft>
              <a:buClr>
                <a:srgbClr val="164C82"/>
              </a:buClr>
              <a:defRPr/>
            </a:pPr>
            <a:r>
              <a:rPr lang="en-US" altLang="zh-CN" sz="1000" dirty="0">
                <a:latin typeface="微软雅黑" panose="020B0503020204020204" pitchFamily="34" charset="-122"/>
                <a:ea typeface="微软雅黑" panose="020B0503020204020204" pitchFamily="34" charset="-122"/>
              </a:rPr>
              <a:t>1</a:t>
            </a:r>
            <a:r>
              <a:rPr lang="zh-CN" altLang="en-US" sz="1000" dirty="0">
                <a:latin typeface="微软雅黑" panose="020B0503020204020204" pitchFamily="34" charset="-122"/>
                <a:ea typeface="微软雅黑" panose="020B0503020204020204" pitchFamily="34" charset="-122"/>
              </a:rPr>
              <a:t>）大模型：百度智能云</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文心大模型、华为云</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盘古大模型，阿里云</a:t>
            </a:r>
            <a:r>
              <a:rPr lang="en-US" altLang="zh-CN" sz="1000" dirty="0">
                <a:latin typeface="微软雅黑" panose="020B0503020204020204" pitchFamily="34" charset="-122"/>
                <a:ea typeface="微软雅黑" panose="020B0503020204020204" pitchFamily="34" charset="-122"/>
              </a:rPr>
              <a:t>---M6</a:t>
            </a:r>
            <a:r>
              <a:rPr lang="zh-CN" altLang="en-US" sz="1000" dirty="0">
                <a:latin typeface="微软雅黑" panose="020B0503020204020204" pitchFamily="34" charset="-122"/>
                <a:ea typeface="微软雅黑" panose="020B0503020204020204" pitchFamily="34" charset="-122"/>
              </a:rPr>
              <a:t>大模型。大模型具有很好的泛化能力，有效降低</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使用门槛，用统一的方式处理分散场景的问题从而降低成本，提升效率。</a:t>
            </a:r>
            <a:endParaRPr lang="en-US" altLang="zh-CN" sz="1000" dirty="0">
              <a:latin typeface="微软雅黑" panose="020B0503020204020204" pitchFamily="34" charset="-122"/>
              <a:ea typeface="微软雅黑" panose="020B0503020204020204" pitchFamily="34" charset="-122"/>
            </a:endParaRPr>
          </a:p>
          <a:p>
            <a:pPr lvl="1">
              <a:lnSpc>
                <a:spcPct val="120000"/>
              </a:lnSpc>
              <a:spcAft>
                <a:spcPts val="300"/>
              </a:spcAft>
              <a:buClr>
                <a:srgbClr val="164C82"/>
              </a:buClr>
              <a:defRPr/>
            </a:pPr>
            <a:r>
              <a:rPr lang="en-US" altLang="zh-CN" sz="1000" dirty="0">
                <a:latin typeface="微软雅黑" panose="020B0503020204020204" pitchFamily="34" charset="-122"/>
                <a:ea typeface="微软雅黑" panose="020B0503020204020204" pitchFamily="34" charset="-122"/>
              </a:rPr>
              <a:t>2</a:t>
            </a:r>
            <a:r>
              <a:rPr lang="zh-CN" altLang="en-US" sz="1000" dirty="0">
                <a:latin typeface="微软雅黑" panose="020B0503020204020204" pitchFamily="34" charset="-122"/>
                <a:ea typeface="微软雅黑" panose="020B0503020204020204" pitchFamily="34" charset="-122"/>
              </a:rPr>
              <a:t>）多模态（跨模态）</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：随着数据量井喷式增长，不同的数据形态如何使用在统一的模型中成了热点话题，今年百度推出跨模态深度语义理解能力，阿里云推出音视频之间多模态解决方案，都在布局多模态</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方向。</a:t>
            </a:r>
            <a:endParaRPr lang="en-US" altLang="zh-CN" sz="1000" dirty="0">
              <a:latin typeface="微软雅黑" panose="020B0503020204020204" pitchFamily="34" charset="-122"/>
              <a:ea typeface="微软雅黑" panose="020B0503020204020204" pitchFamily="34" charset="-122"/>
            </a:endParaRPr>
          </a:p>
          <a:p>
            <a:pPr lvl="1">
              <a:lnSpc>
                <a:spcPct val="120000"/>
              </a:lnSpc>
              <a:spcAft>
                <a:spcPts val="300"/>
              </a:spcAft>
              <a:buClr>
                <a:srgbClr val="164C82"/>
              </a:buClr>
              <a:defRPr/>
            </a:pPr>
            <a:r>
              <a:rPr lang="en-US" altLang="zh-CN" sz="1000" dirty="0">
                <a:latin typeface="微软雅黑" panose="020B0503020204020204" pitchFamily="34" charset="-122"/>
                <a:ea typeface="微软雅黑" panose="020B0503020204020204" pitchFamily="34" charset="-122"/>
              </a:rPr>
              <a:t>3</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安全可信：以联邦学习为代表的隐私计算依旧是企业重点研究方向，百度智能云发布可信</a:t>
            </a:r>
            <a:r>
              <a:rPr lang="en-US" altLang="zh-CN" sz="1000" dirty="0">
                <a:latin typeface="微软雅黑" panose="020B0503020204020204" pitchFamily="34" charset="-122"/>
                <a:ea typeface="微软雅黑" panose="020B0503020204020204" pitchFamily="34" charset="-122"/>
              </a:rPr>
              <a:t>AI</a:t>
            </a:r>
            <a:r>
              <a:rPr lang="zh-CN" altLang="en-US" sz="1000" dirty="0">
                <a:latin typeface="微软雅黑" panose="020B0503020204020204" pitchFamily="34" charset="-122"/>
                <a:ea typeface="微软雅黑" panose="020B0503020204020204" pitchFamily="34" charset="-122"/>
              </a:rPr>
              <a:t>工具集</a:t>
            </a:r>
            <a:r>
              <a:rPr lang="en-US" altLang="zh-CN" sz="1000" dirty="0">
                <a:latin typeface="微软雅黑" panose="020B0503020204020204" pitchFamily="34" charset="-122"/>
                <a:ea typeface="微软雅黑" panose="020B0503020204020204" pitchFamily="34" charset="-122"/>
              </a:rPr>
              <a:t>-Trust AI</a:t>
            </a:r>
            <a:r>
              <a:rPr lang="zh-CN" altLang="en-US" sz="1000" dirty="0">
                <a:latin typeface="微软雅黑" panose="020B0503020204020204" pitchFamily="34" charset="-122"/>
                <a:ea typeface="微软雅黑" panose="020B0503020204020204" pitchFamily="34" charset="-122"/>
              </a:rPr>
              <a:t>，华为云推出可信智能计算服务，未来数字可信将成为社会基础设施的基本要求。</a:t>
            </a:r>
            <a:endParaRPr lang="en-US" altLang="zh-CN" sz="1000" dirty="0">
              <a:latin typeface="微软雅黑" panose="020B0503020204020204" pitchFamily="34" charset="-122"/>
              <a:ea typeface="微软雅黑" panose="020B0503020204020204" pitchFamily="34" charset="-122"/>
            </a:endParaRPr>
          </a:p>
          <a:p>
            <a:pPr marL="274320" lvl="0" indent="-274320">
              <a:lnSpc>
                <a:spcPct val="120000"/>
              </a:lnSpc>
              <a:spcAft>
                <a:spcPts val="300"/>
              </a:spcAft>
              <a:buClr>
                <a:srgbClr val="164C82"/>
              </a:buClr>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行业方面：云服务逐步渗透到传统行业，工业质检、设备预测性维护等方向热度逐渐升温，市场前景仍然可观。</a:t>
            </a:r>
            <a:endParaRPr lang="en-US" altLang="zh-CN" sz="1000" dirty="0">
              <a:latin typeface="微软雅黑" panose="020B0503020204020204" pitchFamily="34" charset="-122"/>
              <a:ea typeface="微软雅黑" panose="020B0503020204020204" pitchFamily="34" charset="-122"/>
            </a:endParaRPr>
          </a:p>
          <a:p>
            <a:pPr marL="274320" indent="-274320">
              <a:lnSpc>
                <a:spcPct val="120000"/>
              </a:lnSpc>
              <a:spcAft>
                <a:spcPts val="300"/>
              </a:spcAft>
              <a:buClr>
                <a:srgbClr val="164C82"/>
              </a:buClr>
              <a:buFont typeface="Arial" panose="020B0604020202020204" pitchFamily="34" charset="0"/>
              <a:buChar char="•"/>
              <a:defRPr/>
            </a:pPr>
            <a:r>
              <a:rPr lang="zh-CN" altLang="en-US" sz="1000" dirty="0">
                <a:latin typeface="微软雅黑" panose="020B0503020204020204" pitchFamily="34" charset="-122"/>
                <a:ea typeface="微软雅黑" panose="020B0503020204020204" pitchFamily="34" charset="-122"/>
              </a:rPr>
              <a:t>市场方面：除了价格战以外，云厂商发力开放平台，赋能中小企业和开发者的同时发展生态，利用数据反哺底层技术。</a:t>
            </a:r>
            <a:endParaRPr lang="en-US" altLang="zh-CN" sz="1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03396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086CA370-3140-5C2A-9795-444CEA9BA3BE}"/>
              </a:ext>
            </a:extLst>
          </p:cNvPr>
          <p:cNvGraphicFramePr>
            <a:graphicFrameLocks noGrp="1"/>
          </p:cNvGraphicFramePr>
          <p:nvPr>
            <p:extLst>
              <p:ext uri="{D42A27DB-BD31-4B8C-83A1-F6EECF244321}">
                <p14:modId xmlns:p14="http://schemas.microsoft.com/office/powerpoint/2010/main" val="2073043311"/>
              </p:ext>
            </p:extLst>
          </p:nvPr>
        </p:nvGraphicFramePr>
        <p:xfrm>
          <a:off x="4343400" y="838200"/>
          <a:ext cx="7772400" cy="5257799"/>
        </p:xfrm>
        <a:graphic>
          <a:graphicData uri="http://schemas.openxmlformats.org/drawingml/2006/table">
            <a:tbl>
              <a:tblPr firstRow="1" bandRow="1">
                <a:tableStyleId>{5C22544A-7EE6-4342-B048-85BDC9FD1C3A}</a:tableStyleId>
              </a:tblPr>
              <a:tblGrid>
                <a:gridCol w="879894">
                  <a:extLst>
                    <a:ext uri="{9D8B030D-6E8A-4147-A177-3AD203B41FA5}">
                      <a16:colId xmlns:a16="http://schemas.microsoft.com/office/drawing/2014/main" val="3766641260"/>
                    </a:ext>
                  </a:extLst>
                </a:gridCol>
                <a:gridCol w="796506">
                  <a:extLst>
                    <a:ext uri="{9D8B030D-6E8A-4147-A177-3AD203B41FA5}">
                      <a16:colId xmlns:a16="http://schemas.microsoft.com/office/drawing/2014/main" val="2474967207"/>
                    </a:ext>
                  </a:extLst>
                </a:gridCol>
                <a:gridCol w="743310">
                  <a:extLst>
                    <a:ext uri="{9D8B030D-6E8A-4147-A177-3AD203B41FA5}">
                      <a16:colId xmlns:a16="http://schemas.microsoft.com/office/drawing/2014/main" val="2669714036"/>
                    </a:ext>
                  </a:extLst>
                </a:gridCol>
                <a:gridCol w="733246">
                  <a:extLst>
                    <a:ext uri="{9D8B030D-6E8A-4147-A177-3AD203B41FA5}">
                      <a16:colId xmlns:a16="http://schemas.microsoft.com/office/drawing/2014/main" val="3640313782"/>
                    </a:ext>
                  </a:extLst>
                </a:gridCol>
                <a:gridCol w="4619444">
                  <a:extLst>
                    <a:ext uri="{9D8B030D-6E8A-4147-A177-3AD203B41FA5}">
                      <a16:colId xmlns:a16="http://schemas.microsoft.com/office/drawing/2014/main" val="1724608804"/>
                    </a:ext>
                  </a:extLst>
                </a:gridCol>
              </a:tblGrid>
              <a:tr h="615997">
                <a:tc>
                  <a:txBody>
                    <a:bodyPr/>
                    <a:lstStyle/>
                    <a:p>
                      <a:pPr algn="ctr"/>
                      <a:r>
                        <a:rPr lang="zh-CN" altLang="en-US" sz="1100" b="1" dirty="0">
                          <a:latin typeface="微软雅黑" panose="020B0503020204020204" pitchFamily="34" charset="-122"/>
                          <a:ea typeface="微软雅黑" panose="020B0503020204020204" pitchFamily="34" charset="-122"/>
                        </a:rPr>
                        <a:t>年份</a:t>
                      </a:r>
                      <a:endParaRPr lang="en-US" sz="1100" b="1" dirty="0">
                        <a:latin typeface="微软雅黑" panose="020B0503020204020204" pitchFamily="34" charset="-122"/>
                        <a:ea typeface="微软雅黑" panose="020B0503020204020204" pitchFamily="34" charset="-122"/>
                      </a:endParaRP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 H1</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2021H2</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2022H1</a:t>
                      </a:r>
                    </a:p>
                  </a:txBody>
                  <a:tcPr anchor="ctr" anchorCtr="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100" b="1" i="0" u="none" strike="noStrike" dirty="0">
                          <a:solidFill>
                            <a:srgbClr val="FFFFFF"/>
                          </a:solidFill>
                          <a:effectLst/>
                          <a:latin typeface="微软雅黑" panose="020B0503020204020204" pitchFamily="34" charset="-122"/>
                          <a:ea typeface="微软雅黑" panose="020B0503020204020204" pitchFamily="34" charset="-122"/>
                        </a:rPr>
                        <a:t>产品及市场能力</a:t>
                      </a:r>
                    </a:p>
                  </a:txBody>
                  <a:tcPr anchor="ctr" anchorCtr="1"/>
                </a:tc>
                <a:extLst>
                  <a:ext uri="{0D108BD9-81ED-4DB2-BD59-A6C34878D82A}">
                    <a16:rowId xmlns:a16="http://schemas.microsoft.com/office/drawing/2014/main" val="858803316"/>
                  </a:ext>
                </a:extLst>
              </a:tr>
              <a:tr h="1220879">
                <a:tc>
                  <a:txBody>
                    <a:bodyPr/>
                    <a:lstStyle/>
                    <a:p>
                      <a:pPr marL="0" algn="ctr" defTabSz="457200" rtl="0" eaLnBrk="1" latinLnBrk="0" hangingPunct="1"/>
                      <a:r>
                        <a:rPr lang="zh-CN" altLang="en-US" sz="1050" b="1" kern="1200" dirty="0">
                          <a:solidFill>
                            <a:schemeClr val="dk1"/>
                          </a:solidFill>
                          <a:latin typeface="微软雅黑" panose="020B0503020204020204" pitchFamily="34" charset="-122"/>
                          <a:ea typeface="微软雅黑" panose="020B0503020204020204" pitchFamily="34" charset="-122"/>
                          <a:cs typeface="+mn-cs"/>
                        </a:rPr>
                        <a:t>百度智能云</a:t>
                      </a:r>
                      <a:endParaRPr lang="en-US" sz="1050" b="1" kern="1200" dirty="0">
                        <a:solidFill>
                          <a:schemeClr val="dk1"/>
                        </a:solidFill>
                        <a:latin typeface="微软雅黑" panose="020B0503020204020204" pitchFamily="34" charset="-122"/>
                        <a:ea typeface="微软雅黑" panose="020B0503020204020204" pitchFamily="34" charset="-122"/>
                        <a:cs typeface="+mn-cs"/>
                      </a:endParaRPr>
                    </a:p>
                  </a:txBody>
                  <a:tcPr anchor="ctr" anchorCtr="1"/>
                </a:tc>
                <a:tc>
                  <a:txBody>
                    <a:bodyPr/>
                    <a:lstStyle/>
                    <a:p>
                      <a:pPr marL="0" algn="ctr" defTabSz="457200" rtl="0" eaLnBrk="1" fontAlgn="ctr" latinLnBrk="0" hangingPunct="1"/>
                      <a:r>
                        <a:rPr lang="en-US" sz="1100" b="0" kern="1200" dirty="0">
                          <a:solidFill>
                            <a:schemeClr val="tx1">
                              <a:lumMod val="75000"/>
                            </a:schemeClr>
                          </a:solidFill>
                          <a:latin typeface="微软雅黑" panose="020B0503020204020204" pitchFamily="34" charset="-122"/>
                          <a:ea typeface="微软雅黑" panose="020B0503020204020204" pitchFamily="34" charset="-122"/>
                          <a:cs typeface="+mn-cs"/>
                        </a:rPr>
                        <a:t>165</a:t>
                      </a:r>
                    </a:p>
                  </a:txBody>
                  <a:tcPr marL="7620" marR="7620" marT="7620" marB="0" anchor="ctr" anchorCtr="1"/>
                </a:tc>
                <a:tc>
                  <a:txBody>
                    <a:bodyPr/>
                    <a:lstStyle/>
                    <a:p>
                      <a:pPr algn="r" fontAlgn="b"/>
                      <a:r>
                        <a:rPr lang="en-US" sz="1100" b="0" i="0" u="none" strike="noStrike" dirty="0">
                          <a:solidFill>
                            <a:schemeClr val="tx1">
                              <a:lumMod val="75000"/>
                            </a:schemeClr>
                          </a:solidFill>
                          <a:effectLst/>
                          <a:latin typeface="微软雅黑" panose="020B0503020204020204" pitchFamily="34" charset="-122"/>
                          <a:ea typeface="微软雅黑" panose="020B0503020204020204" pitchFamily="34" charset="-122"/>
                        </a:rPr>
                        <a:t>202</a:t>
                      </a:r>
                    </a:p>
                  </a:txBody>
                  <a:tcPr marL="7620" marR="7620" marT="7620" marB="0" anchor="ctr" anchorCtr="1"/>
                </a:tc>
                <a:tc>
                  <a:txBody>
                    <a:bodyPr/>
                    <a:lstStyle/>
                    <a:p>
                      <a:pPr algn="ctr" rtl="0" fontAlgn="ctr"/>
                      <a:r>
                        <a:rPr lang="en-US" altLang="zh-CN" sz="1000" b="0" i="0" u="none" strike="noStrike" dirty="0">
                          <a:solidFill>
                            <a:srgbClr val="1F1F1F"/>
                          </a:solidFill>
                          <a:effectLst/>
                          <a:latin typeface="微软雅黑" panose="020B0503020204020204" pitchFamily="34" charset="-122"/>
                          <a:ea typeface="微软雅黑" panose="020B0503020204020204" pitchFamily="34" charset="-122"/>
                        </a:rPr>
                        <a:t>214</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产品：人脸人体分析基于深度学习，准确识别图片、视频中的相关信息。灵活应用于金融、泛安防、安全生产等行业场景，满足身份核验、人脸考勤、闸机通行、互动娱乐等业务需求；</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技术：文心大模型持续学习不断提升图片、视频理解能力，降低</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应用落地门槛；</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市场：软硬一体，以开放技术服务于更多行业</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674881091"/>
                  </a:ext>
                </a:extLst>
              </a:tr>
              <a:tr h="1103927">
                <a:tc>
                  <a:txBody>
                    <a:bodyPr/>
                    <a:lstStyle/>
                    <a:p>
                      <a:pPr marL="0" algn="ctr" defTabSz="457200" rtl="0" eaLnBrk="1" latinLnBrk="0" hangingPunct="1"/>
                      <a:r>
                        <a:rPr lang="zh-CN" altLang="en-US" sz="1050" b="1" kern="1200" dirty="0">
                          <a:solidFill>
                            <a:schemeClr val="dk1"/>
                          </a:solidFill>
                          <a:latin typeface="微软雅黑" panose="020B0503020204020204" pitchFamily="34" charset="-122"/>
                          <a:ea typeface="微软雅黑" panose="020B0503020204020204" pitchFamily="34" charset="-122"/>
                          <a:cs typeface="+mn-cs"/>
                        </a:rPr>
                        <a:t>腾讯云</a:t>
                      </a:r>
                      <a:endParaRPr lang="en-US" sz="1050" b="1" kern="1200" dirty="0">
                        <a:solidFill>
                          <a:schemeClr val="dk1"/>
                        </a:solidFill>
                        <a:latin typeface="微软雅黑" panose="020B0503020204020204" pitchFamily="34" charset="-122"/>
                        <a:ea typeface="微软雅黑" panose="020B0503020204020204" pitchFamily="34" charset="-122"/>
                        <a:cs typeface="+mn-cs"/>
                      </a:endParaRPr>
                    </a:p>
                  </a:txBody>
                  <a:tcPr anchor="ctr" anchorCtr="1"/>
                </a:tc>
                <a:tc>
                  <a:txBody>
                    <a:bodyPr/>
                    <a:lstStyle/>
                    <a:p>
                      <a:pPr marL="0" algn="ctr" defTabSz="457200" rtl="0" eaLnBrk="1" fontAlgn="ctr" latinLnBrk="0" hangingPunct="1"/>
                      <a:r>
                        <a:rPr lang="en-US" sz="1100" b="0" kern="1200" dirty="0">
                          <a:solidFill>
                            <a:schemeClr val="tx1">
                              <a:lumMod val="75000"/>
                            </a:schemeClr>
                          </a:solidFill>
                          <a:latin typeface="微软雅黑" panose="020B0503020204020204" pitchFamily="34" charset="-122"/>
                          <a:ea typeface="微软雅黑" panose="020B0503020204020204" pitchFamily="34" charset="-122"/>
                          <a:cs typeface="+mn-cs"/>
                        </a:rPr>
                        <a:t>161</a:t>
                      </a:r>
                    </a:p>
                  </a:txBody>
                  <a:tcPr marL="7620" marR="7620" marT="7620" marB="0" anchor="ctr" anchorCtr="1"/>
                </a:tc>
                <a:tc>
                  <a:txBody>
                    <a:bodyPr/>
                    <a:lstStyle/>
                    <a:p>
                      <a:pPr algn="r" fontAlgn="b"/>
                      <a:r>
                        <a:rPr lang="en-US" sz="1100" b="0" i="0" u="none" strike="noStrike" dirty="0">
                          <a:solidFill>
                            <a:schemeClr val="tx1">
                              <a:lumMod val="75000"/>
                            </a:schemeClr>
                          </a:solidFill>
                          <a:effectLst/>
                          <a:latin typeface="微软雅黑" panose="020B0503020204020204" pitchFamily="34" charset="-122"/>
                          <a:ea typeface="微软雅黑" panose="020B0503020204020204" pitchFamily="34" charset="-122"/>
                        </a:rPr>
                        <a:t>147</a:t>
                      </a:r>
                    </a:p>
                  </a:txBody>
                  <a:tcPr marL="7620" marR="7620" marT="7620" marB="0" anchor="ctr" anchorCtr="1"/>
                </a:tc>
                <a:tc>
                  <a:txBody>
                    <a:bodyPr/>
                    <a:lstStyle/>
                    <a:p>
                      <a:pPr algn="ctr" rtl="0" fontAlgn="ctr"/>
                      <a:r>
                        <a:rPr lang="en-US" altLang="zh-CN" sz="1000" b="0" i="0" u="none" strike="noStrike">
                          <a:solidFill>
                            <a:srgbClr val="1F1F1F"/>
                          </a:solidFill>
                          <a:effectLst/>
                          <a:latin typeface="微软雅黑" panose="020B0503020204020204" pitchFamily="34" charset="-122"/>
                          <a:ea typeface="微软雅黑" panose="020B0503020204020204" pitchFamily="34" charset="-122"/>
                        </a:rPr>
                        <a:t>190</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新增人像分割，提供二分类人像分割、自定义人像分割、视频人像分割等服务，支持识别图片或视频中的人体轮廓，并将人像与背景进行分离，实现精细化抠图的效果，可以用于照片合成、在线会议、视频直播、游戏影视等多个场景。</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市场：依然占据市场第二，在游戏等领域保持优势</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498082784"/>
                  </a:ext>
                </a:extLst>
              </a:tr>
              <a:tr h="802037">
                <a:tc>
                  <a:txBody>
                    <a:bodyPr/>
                    <a:lstStyle/>
                    <a:p>
                      <a:pPr marL="0" algn="ctr" defTabSz="457200" rtl="0" eaLnBrk="1" latinLnBrk="0" hangingPunct="1"/>
                      <a:r>
                        <a:rPr lang="zh-CN" altLang="en-US" sz="1050" b="1" kern="1200" dirty="0">
                          <a:solidFill>
                            <a:schemeClr val="dk1"/>
                          </a:solidFill>
                          <a:latin typeface="微软雅黑" panose="020B0503020204020204" pitchFamily="34" charset="-122"/>
                          <a:ea typeface="微软雅黑" panose="020B0503020204020204" pitchFamily="34" charset="-122"/>
                          <a:cs typeface="+mn-cs"/>
                        </a:rPr>
                        <a:t>阿里云</a:t>
                      </a:r>
                      <a:endParaRPr lang="en-US" sz="1050" b="1" kern="1200" dirty="0">
                        <a:solidFill>
                          <a:schemeClr val="dk1"/>
                        </a:solidFill>
                        <a:latin typeface="微软雅黑" panose="020B0503020204020204" pitchFamily="34" charset="-122"/>
                        <a:ea typeface="微软雅黑" panose="020B0503020204020204" pitchFamily="34" charset="-122"/>
                        <a:cs typeface="+mn-cs"/>
                      </a:endParaRPr>
                    </a:p>
                  </a:txBody>
                  <a:tcPr anchor="ctr" anchorCtr="1"/>
                </a:tc>
                <a:tc>
                  <a:txBody>
                    <a:bodyPr/>
                    <a:lstStyle/>
                    <a:p>
                      <a:pPr marL="0" algn="ctr" defTabSz="457200" rtl="0" eaLnBrk="1" fontAlgn="ctr" latinLnBrk="0" hangingPunct="1"/>
                      <a:r>
                        <a:rPr lang="en-US" sz="1100" b="0" kern="1200" dirty="0">
                          <a:solidFill>
                            <a:schemeClr val="tx1">
                              <a:lumMod val="75000"/>
                            </a:schemeClr>
                          </a:solidFill>
                          <a:latin typeface="微软雅黑" panose="020B0503020204020204" pitchFamily="34" charset="-122"/>
                          <a:ea typeface="微软雅黑" panose="020B0503020204020204" pitchFamily="34" charset="-122"/>
                          <a:cs typeface="+mn-cs"/>
                        </a:rPr>
                        <a:t>72</a:t>
                      </a:r>
                    </a:p>
                  </a:txBody>
                  <a:tcPr marL="7620" marR="7620" marT="7620" marB="0" anchor="ctr" anchorCtr="1"/>
                </a:tc>
                <a:tc>
                  <a:txBody>
                    <a:bodyPr/>
                    <a:lstStyle/>
                    <a:p>
                      <a:pPr algn="r" fontAlgn="b"/>
                      <a:r>
                        <a:rPr lang="en-US" sz="1100" b="0" i="0" u="none" strike="noStrike" dirty="0">
                          <a:solidFill>
                            <a:schemeClr val="tx1">
                              <a:lumMod val="75000"/>
                            </a:schemeClr>
                          </a:solidFill>
                          <a:effectLst/>
                          <a:latin typeface="微软雅黑" panose="020B0503020204020204" pitchFamily="34" charset="-122"/>
                          <a:ea typeface="微软雅黑" panose="020B0503020204020204" pitchFamily="34" charset="-122"/>
                        </a:rPr>
                        <a:t>111</a:t>
                      </a:r>
                    </a:p>
                  </a:txBody>
                  <a:tcPr marL="7620" marR="7620" marT="7620" marB="0" anchor="ctr" anchorCtr="1"/>
                </a:tc>
                <a:tc>
                  <a:txBody>
                    <a:bodyPr/>
                    <a:lstStyle/>
                    <a:p>
                      <a:pPr algn="ctr" rtl="0" fontAlgn="ctr"/>
                      <a:r>
                        <a:rPr lang="en-US" altLang="zh-CN" sz="1000" b="0" i="0" u="none" strike="noStrike">
                          <a:solidFill>
                            <a:srgbClr val="1F1F1F"/>
                          </a:solidFill>
                          <a:effectLst/>
                          <a:latin typeface="微软雅黑" panose="020B0503020204020204" pitchFamily="34" charset="-122"/>
                          <a:ea typeface="微软雅黑" panose="020B0503020204020204" pitchFamily="34" charset="-122"/>
                        </a:rPr>
                        <a:t>113</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产品：提供人脸检测与五官定位、人脸属性识别、人脸比对、行为分析等多种功能。广泛应用于数字门店、楼宇门禁、身份识别、互动娱乐、</a:t>
                      </a:r>
                      <a:r>
                        <a:rPr lang="en-US" altLang="zh-CN" sz="1050" kern="1200" dirty="0">
                          <a:solidFill>
                            <a:schemeClr val="tx1"/>
                          </a:solidFill>
                          <a:latin typeface="微软雅黑" panose="020B0503020204020204" pitchFamily="34" charset="-122"/>
                          <a:ea typeface="微软雅黑" panose="020B0503020204020204" pitchFamily="34" charset="-122"/>
                          <a:cs typeface="+mn-cs"/>
                        </a:rPr>
                        <a:t>IPC</a:t>
                      </a:r>
                      <a:r>
                        <a:rPr lang="zh-CN" altLang="en-US" sz="1050" kern="1200" dirty="0">
                          <a:solidFill>
                            <a:schemeClr val="tx1"/>
                          </a:solidFill>
                          <a:latin typeface="微软雅黑" panose="020B0503020204020204" pitchFamily="34" charset="-122"/>
                          <a:ea typeface="微软雅黑" panose="020B0503020204020204" pitchFamily="34" charset="-122"/>
                          <a:cs typeface="+mn-cs"/>
                        </a:rPr>
                        <a:t>摄像头、内容广告等领域；</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市场：通过视觉智能开放平台为客户提供</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服务，打造繁荣生态。</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776080252"/>
                  </a:ext>
                </a:extLst>
              </a:tr>
              <a:tr h="989179">
                <a:tc>
                  <a:txBody>
                    <a:bodyPr/>
                    <a:lstStyle/>
                    <a:p>
                      <a:pPr marL="0" algn="ctr" defTabSz="457200" rtl="0" eaLnBrk="1" latinLnBrk="0" hangingPunct="1"/>
                      <a:r>
                        <a:rPr lang="zh-CN" altLang="en-US" sz="1050" b="1" kern="1200" dirty="0">
                          <a:solidFill>
                            <a:schemeClr val="dk1"/>
                          </a:solidFill>
                          <a:latin typeface="微软雅黑" panose="020B0503020204020204" pitchFamily="34" charset="-122"/>
                          <a:ea typeface="微软雅黑" panose="020B0503020204020204" pitchFamily="34" charset="-122"/>
                          <a:cs typeface="+mn-cs"/>
                        </a:rPr>
                        <a:t>华为云</a:t>
                      </a:r>
                      <a:endParaRPr lang="en-US" sz="1050" b="1" kern="1200" dirty="0">
                        <a:solidFill>
                          <a:schemeClr val="dk1"/>
                        </a:solidFill>
                        <a:latin typeface="微软雅黑" panose="020B0503020204020204" pitchFamily="34" charset="-122"/>
                        <a:ea typeface="微软雅黑" panose="020B0503020204020204" pitchFamily="34" charset="-122"/>
                        <a:cs typeface="+mn-cs"/>
                      </a:endParaRPr>
                    </a:p>
                  </a:txBody>
                  <a:tcPr anchor="ctr" anchorCtr="1"/>
                </a:tc>
                <a:tc>
                  <a:txBody>
                    <a:bodyPr/>
                    <a:lstStyle/>
                    <a:p>
                      <a:pPr marL="0" algn="ctr" defTabSz="457200" rtl="0" eaLnBrk="1" fontAlgn="ctr" latinLnBrk="0" hangingPunct="1"/>
                      <a:r>
                        <a:rPr lang="en-US" sz="1100" b="0" kern="1200" dirty="0">
                          <a:solidFill>
                            <a:schemeClr val="tx1">
                              <a:lumMod val="75000"/>
                            </a:schemeClr>
                          </a:solidFill>
                          <a:latin typeface="微软雅黑" panose="020B0503020204020204" pitchFamily="34" charset="-122"/>
                          <a:ea typeface="微软雅黑" panose="020B0503020204020204" pitchFamily="34" charset="-122"/>
                          <a:cs typeface="+mn-cs"/>
                        </a:rPr>
                        <a:t>15</a:t>
                      </a:r>
                    </a:p>
                  </a:txBody>
                  <a:tcPr marL="7620" marR="7620" marT="7620" marB="0" anchor="ctr" anchorCtr="1"/>
                </a:tc>
                <a:tc>
                  <a:txBody>
                    <a:bodyPr/>
                    <a:lstStyle/>
                    <a:p>
                      <a:pPr algn="r" fontAlgn="b"/>
                      <a:r>
                        <a:rPr lang="en-US" sz="1100" b="0" i="0" u="none" strike="noStrike" dirty="0">
                          <a:solidFill>
                            <a:schemeClr val="tx1">
                              <a:lumMod val="75000"/>
                            </a:schemeClr>
                          </a:solidFill>
                          <a:effectLst/>
                          <a:latin typeface="微软雅黑" panose="020B0503020204020204" pitchFamily="34" charset="-122"/>
                          <a:ea typeface="微软雅黑" panose="020B0503020204020204" pitchFamily="34" charset="-122"/>
                        </a:rPr>
                        <a:t>48</a:t>
                      </a:r>
                    </a:p>
                  </a:txBody>
                  <a:tcPr marL="7620" marR="7620" marT="7620" marB="0" anchor="ctr" anchorCtr="1"/>
                </a:tc>
                <a:tc>
                  <a:txBody>
                    <a:bodyPr/>
                    <a:lstStyle/>
                    <a:p>
                      <a:pPr algn="ctr" rtl="0" fontAlgn="ctr"/>
                      <a:r>
                        <a:rPr lang="en-US" altLang="zh-CN" sz="1000" b="0" i="0" u="none" strike="noStrike">
                          <a:solidFill>
                            <a:srgbClr val="1F1F1F"/>
                          </a:solidFill>
                          <a:effectLst/>
                          <a:latin typeface="微软雅黑" panose="020B0503020204020204" pitchFamily="34" charset="-122"/>
                          <a:ea typeface="微软雅黑" panose="020B0503020204020204" pitchFamily="34" charset="-122"/>
                        </a:rPr>
                        <a:t>57</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产品：人脸识别服务能够在图像中快速检测人脸、分析人脸关键点信息、获取人脸属性、实现人脸的精确比对和检索；</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技术：</a:t>
                      </a:r>
                      <a:r>
                        <a:rPr lang="en-US" altLang="zh-CN" sz="1050" kern="1200" dirty="0">
                          <a:solidFill>
                            <a:schemeClr val="tx1"/>
                          </a:solidFill>
                          <a:latin typeface="微软雅黑" panose="020B0503020204020204" pitchFamily="34" charset="-122"/>
                          <a:ea typeface="微软雅黑" panose="020B0503020204020204" pitchFamily="34" charset="-122"/>
                          <a:cs typeface="+mn-cs"/>
                        </a:rPr>
                        <a:t>FRS</a:t>
                      </a:r>
                      <a:r>
                        <a:rPr lang="zh-CN" altLang="en-US" sz="1050" kern="1200" dirty="0">
                          <a:solidFill>
                            <a:schemeClr val="tx1"/>
                          </a:solidFill>
                          <a:latin typeface="微软雅黑" panose="020B0503020204020204" pitchFamily="34" charset="-122"/>
                          <a:ea typeface="微软雅黑" panose="020B0503020204020204" pitchFamily="34" charset="-122"/>
                          <a:cs typeface="+mn-cs"/>
                        </a:rPr>
                        <a:t>上线最新功能静默活体检测，基于图片中存在的信息，判断图片中的人脸是否来自于真人活体，有效抵御纸质翻拍照、电子翻拍照以及视频翻拍等各种攻击方式。</a:t>
                      </a:r>
                    </a:p>
                  </a:txBody>
                  <a:tcPr marL="7200" marR="7200" marT="7620" marB="0" anchor="ctr"/>
                </a:tc>
                <a:extLst>
                  <a:ext uri="{0D108BD9-81ED-4DB2-BD59-A6C34878D82A}">
                    <a16:rowId xmlns:a16="http://schemas.microsoft.com/office/drawing/2014/main" val="3330306794"/>
                  </a:ext>
                </a:extLst>
              </a:tr>
              <a:tr h="525780">
                <a:tc>
                  <a:txBody>
                    <a:bodyPr/>
                    <a:lstStyle/>
                    <a:p>
                      <a:pPr marL="0" algn="ctr" defTabSz="457200" rtl="0" eaLnBrk="1" latinLnBrk="0" hangingPunct="1"/>
                      <a:r>
                        <a:rPr lang="zh-CN" altLang="en-US" sz="1050" b="1" kern="1200" dirty="0">
                          <a:solidFill>
                            <a:schemeClr val="dk1"/>
                          </a:solidFill>
                          <a:latin typeface="微软雅黑" panose="020B0503020204020204" pitchFamily="34" charset="-122"/>
                          <a:ea typeface="微软雅黑" panose="020B0503020204020204" pitchFamily="34" charset="-122"/>
                          <a:cs typeface="+mn-cs"/>
                        </a:rPr>
                        <a:t>其他</a:t>
                      </a:r>
                      <a:endParaRPr lang="en-US" sz="1050" b="1" kern="1200" dirty="0">
                        <a:solidFill>
                          <a:schemeClr val="dk1"/>
                        </a:solidFill>
                        <a:latin typeface="微软雅黑" panose="020B0503020204020204" pitchFamily="34" charset="-122"/>
                        <a:ea typeface="微软雅黑" panose="020B0503020204020204" pitchFamily="34" charset="-122"/>
                        <a:cs typeface="+mn-cs"/>
                      </a:endParaRPr>
                    </a:p>
                  </a:txBody>
                  <a:tcPr anchor="ctr" anchorCtr="1"/>
                </a:tc>
                <a:tc>
                  <a:txBody>
                    <a:bodyPr/>
                    <a:lstStyle/>
                    <a:p>
                      <a:pPr marL="0" algn="ctr" defTabSz="457200" rtl="0" eaLnBrk="1" fontAlgn="ctr" latinLnBrk="0" hangingPunct="1"/>
                      <a:r>
                        <a:rPr lang="en-US" sz="1100" b="0" kern="1200" dirty="0">
                          <a:solidFill>
                            <a:schemeClr val="tx1">
                              <a:lumMod val="75000"/>
                            </a:schemeClr>
                          </a:solidFill>
                          <a:latin typeface="微软雅黑" panose="020B0503020204020204" pitchFamily="34" charset="-122"/>
                          <a:ea typeface="微软雅黑" panose="020B0503020204020204" pitchFamily="34" charset="-122"/>
                          <a:cs typeface="+mn-cs"/>
                        </a:rPr>
                        <a:t>8.9</a:t>
                      </a:r>
                    </a:p>
                  </a:txBody>
                  <a:tcPr marL="7620" marR="7620" marT="7620" marB="0" anchor="ctr" anchorCtr="1"/>
                </a:tc>
                <a:tc>
                  <a:txBody>
                    <a:bodyPr/>
                    <a:lstStyle/>
                    <a:p>
                      <a:pPr algn="r" fontAlgn="b"/>
                      <a:r>
                        <a:rPr lang="en-US" sz="1100" b="0" i="0" u="none" strike="noStrike" dirty="0">
                          <a:solidFill>
                            <a:schemeClr val="tx1">
                              <a:lumMod val="75000"/>
                            </a:schemeClr>
                          </a:solidFill>
                          <a:effectLst/>
                          <a:latin typeface="微软雅黑" panose="020B0503020204020204" pitchFamily="34" charset="-122"/>
                          <a:ea typeface="微软雅黑" panose="020B0503020204020204" pitchFamily="34" charset="-122"/>
                        </a:rPr>
                        <a:t>18</a:t>
                      </a:r>
                    </a:p>
                  </a:txBody>
                  <a:tcPr marL="7620" marR="7620" marT="7620" marB="0" anchor="ctr" anchorCtr="1"/>
                </a:tc>
                <a:tc>
                  <a:txBody>
                    <a:bodyPr/>
                    <a:lstStyle/>
                    <a:p>
                      <a:pPr algn="ctr" rtl="0" fontAlgn="ctr"/>
                      <a:r>
                        <a:rPr lang="en-US" altLang="zh-CN" sz="1000" b="0" i="0" u="none" strike="noStrike" dirty="0">
                          <a:solidFill>
                            <a:srgbClr val="1F1F1F"/>
                          </a:solidFill>
                          <a:effectLst/>
                          <a:latin typeface="微软雅黑" panose="020B0503020204020204" pitchFamily="34" charset="-122"/>
                          <a:ea typeface="微软雅黑" panose="020B0503020204020204" pitchFamily="34" charset="-122"/>
                        </a:rPr>
                        <a:t>21</a:t>
                      </a:r>
                    </a:p>
                  </a:txBody>
                  <a:tcPr marL="6350" marR="6350" marT="6350" marB="0" anchor="ctr"/>
                </a:tc>
                <a:tc>
                  <a:txBody>
                    <a:bodyPr/>
                    <a:lstStyle/>
                    <a:p>
                      <a:pPr marL="23400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京东云在智慧零售中，依靠人脸人体技术以及海量的有效数据、在内容审核和</a:t>
                      </a:r>
                      <a:r>
                        <a:rPr lang="en-US" altLang="zh-CN" sz="1050" b="0" i="0" u="none" strike="noStrike" dirty="0" err="1">
                          <a:solidFill>
                            <a:schemeClr val="tx1"/>
                          </a:solidFill>
                          <a:effectLst/>
                          <a:latin typeface="微软雅黑" panose="020B0503020204020204" pitchFamily="34" charset="-122"/>
                          <a:ea typeface="微软雅黑" panose="020B0503020204020204" pitchFamily="34" charset="-122"/>
                        </a:rPr>
                        <a:t>Neuhub</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开放平台等场景中得到了成功的运用案例。</a:t>
                      </a:r>
                    </a:p>
                  </a:txBody>
                  <a:tcPr marL="7620" marR="7620" marT="7620" marB="0" anchor="ctr"/>
                </a:tc>
                <a:extLst>
                  <a:ext uri="{0D108BD9-81ED-4DB2-BD59-A6C34878D82A}">
                    <a16:rowId xmlns:a16="http://schemas.microsoft.com/office/drawing/2014/main" val="1765133348"/>
                  </a:ext>
                </a:extLst>
              </a:tr>
            </a:tbl>
          </a:graphicData>
        </a:graphic>
      </p:graphicFrame>
      <p:graphicFrame>
        <p:nvGraphicFramePr>
          <p:cNvPr id="5" name="Chart 6">
            <a:extLst>
              <a:ext uri="{FF2B5EF4-FFF2-40B4-BE49-F238E27FC236}">
                <a16:creationId xmlns:a16="http://schemas.microsoft.com/office/drawing/2014/main" id="{9242A45B-EE8B-DE3E-D2A0-21EB5AEBCC96}"/>
              </a:ext>
            </a:extLst>
          </p:cNvPr>
          <p:cNvGraphicFramePr/>
          <p:nvPr>
            <p:extLst>
              <p:ext uri="{D42A27DB-BD31-4B8C-83A1-F6EECF244321}">
                <p14:modId xmlns:p14="http://schemas.microsoft.com/office/powerpoint/2010/main" val="319337097"/>
              </p:ext>
            </p:extLst>
          </p:nvPr>
        </p:nvGraphicFramePr>
        <p:xfrm>
          <a:off x="-623323" y="1363655"/>
          <a:ext cx="4953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a:extLst>
              <a:ext uri="{FF2B5EF4-FFF2-40B4-BE49-F238E27FC236}">
                <a16:creationId xmlns:a16="http://schemas.microsoft.com/office/drawing/2014/main" id="{8A0A3DD9-7245-19D4-6DEA-29C0AA5FECB4}"/>
              </a:ext>
            </a:extLst>
          </p:cNvPr>
          <p:cNvSpPr/>
          <p:nvPr/>
        </p:nvSpPr>
        <p:spPr>
          <a:xfrm>
            <a:off x="228600" y="838200"/>
            <a:ext cx="3962400" cy="533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中国人脸人体公有云服务市场份额，</a:t>
            </a:r>
            <a:r>
              <a:rPr lang="en-US" altLang="zh-CN" sz="1200" dirty="0">
                <a:latin typeface="微软雅黑" panose="020B0503020204020204" pitchFamily="34" charset="-122"/>
                <a:ea typeface="微软雅黑" panose="020B0503020204020204" pitchFamily="34" charset="-122"/>
              </a:rPr>
              <a:t>2022H1</a:t>
            </a:r>
            <a:endParaRPr lang="zh-CN" altLang="en-US" sz="12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2D9CB1DD-AEC4-B4A7-3093-6D919EF733F6}"/>
              </a:ext>
            </a:extLst>
          </p:cNvPr>
          <p:cNvSpPr/>
          <p:nvPr/>
        </p:nvSpPr>
        <p:spPr>
          <a:xfrm>
            <a:off x="228600" y="1219200"/>
            <a:ext cx="3962400" cy="4876800"/>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3671A0AA-8F4B-7ED6-F573-D0EEB10FDE6B}"/>
              </a:ext>
            </a:extLst>
          </p:cNvPr>
          <p:cNvSpPr txBox="1"/>
          <p:nvPr/>
        </p:nvSpPr>
        <p:spPr>
          <a:xfrm>
            <a:off x="266700" y="3987533"/>
            <a:ext cx="3886200" cy="2013628"/>
          </a:xfrm>
          <a:prstGeom prst="rect">
            <a:avLst/>
          </a:prstGeom>
          <a:noFill/>
        </p:spPr>
        <p:txBody>
          <a:bodyPr wrap="square">
            <a:spAutoFit/>
          </a:bodyPr>
          <a:lstStyle/>
          <a:p>
            <a:pPr marL="234000" indent="-171450" fontAlgn="b">
              <a:lnSpc>
                <a:spcPts val="1800"/>
              </a:lnSpc>
              <a:spcBef>
                <a:spcPts val="200"/>
              </a:spcBef>
              <a:spcAft>
                <a:spcPts val="100"/>
              </a:spcAft>
              <a:buClr>
                <a:srgbClr val="2279BC"/>
              </a:buClr>
              <a:buFont typeface="Arial" panose="020B0604020202020204" pitchFamily="34" charset="0"/>
              <a:buChar char="•"/>
              <a:defRPr/>
            </a:pPr>
            <a:r>
              <a:rPr lang="zh-CN" altLang="en-US" sz="1100" kern="1200" dirty="0">
                <a:solidFill>
                  <a:schemeClr val="tx1"/>
                </a:solidFill>
                <a:latin typeface="微软雅黑" panose="020B0503020204020204" pitchFamily="34" charset="-122"/>
                <a:ea typeface="微软雅黑" panose="020B0503020204020204" pitchFamily="34" charset="-122"/>
              </a:rPr>
              <a:t>人脸人体识别技术相对完善，技术发展正在进入成熟期</a:t>
            </a:r>
            <a:endParaRPr lang="en-US" altLang="zh-CN" sz="1100" kern="1200" dirty="0">
              <a:solidFill>
                <a:schemeClr val="tx1"/>
              </a:solidFill>
              <a:latin typeface="微软雅黑" panose="020B0503020204020204" pitchFamily="34" charset="-122"/>
              <a:ea typeface="微软雅黑" panose="020B0503020204020204" pitchFamily="34" charset="-122"/>
            </a:endParaRPr>
          </a:p>
          <a:p>
            <a:pPr marL="234000" indent="-171450" fontAlgn="b">
              <a:lnSpc>
                <a:spcPts val="1800"/>
              </a:lnSpc>
              <a:spcBef>
                <a:spcPts val="200"/>
              </a:spcBef>
              <a:spcAft>
                <a:spcPts val="100"/>
              </a:spcAft>
              <a:buClr>
                <a:srgbClr val="2279BC"/>
              </a:buClr>
              <a:buFont typeface="Arial" panose="020B0604020202020204" pitchFamily="34" charset="0"/>
              <a:buChar char="•"/>
              <a:defRPr/>
            </a:pPr>
            <a:r>
              <a:rPr lang="zh-CN" altLang="en-US" sz="1100" kern="1200" dirty="0">
                <a:solidFill>
                  <a:schemeClr val="tx1"/>
                </a:solidFill>
                <a:latin typeface="微软雅黑" panose="020B0503020204020204" pitchFamily="34" charset="-122"/>
                <a:ea typeface="微软雅黑" panose="020B0503020204020204" pitchFamily="34" charset="-122"/>
              </a:rPr>
              <a:t>应用场景：由发展成熟的安防、金融等领域向工业、医疗、零售等领域渗透，人脸人体识别技术已经逐渐在传统行业中落地；</a:t>
            </a:r>
            <a:endParaRPr lang="en-US" altLang="zh-CN" sz="1100" kern="1200" dirty="0">
              <a:solidFill>
                <a:schemeClr val="tx1"/>
              </a:solidFill>
              <a:latin typeface="微软雅黑" panose="020B0503020204020204" pitchFamily="34" charset="-122"/>
              <a:ea typeface="微软雅黑" panose="020B0503020204020204" pitchFamily="34" charset="-122"/>
            </a:endParaRPr>
          </a:p>
          <a:p>
            <a:pPr marL="234000" marR="0" lvl="0" indent="-171450" algn="l" defTabSz="457200" rtl="0" eaLnBrk="1" fontAlgn="b" latinLnBrk="0" hangingPunct="1">
              <a:lnSpc>
                <a:spcPts val="1800"/>
              </a:lnSpc>
              <a:spcBef>
                <a:spcPts val="200"/>
              </a:spcBef>
              <a:spcAft>
                <a:spcPts val="100"/>
              </a:spcAft>
              <a:buClr>
                <a:srgbClr val="2279BC"/>
              </a:buClr>
              <a:buSzTx/>
              <a:buFont typeface="Arial" panose="020B0604020202020204" pitchFamily="34" charset="0"/>
              <a:buChar char="•"/>
              <a:tabLst/>
              <a:defRPr/>
            </a:pPr>
            <a:r>
              <a:rPr lang="zh-CN" altLang="en-US" sz="1100" kern="1200" dirty="0">
                <a:solidFill>
                  <a:schemeClr val="tx1"/>
                </a:solidFill>
                <a:latin typeface="微软雅黑" panose="020B0503020204020204" pitchFamily="34" charset="-122"/>
                <a:ea typeface="微软雅黑" panose="020B0503020204020204" pitchFamily="34" charset="-122"/>
              </a:rPr>
              <a:t>发展阻碍：个人</a:t>
            </a:r>
            <a:r>
              <a:rPr lang="zh-CN" altLang="en-US" sz="1100" b="0" i="0" dirty="0">
                <a:solidFill>
                  <a:srgbClr val="000000"/>
                </a:solidFill>
                <a:effectLst/>
                <a:latin typeface="微软雅黑" panose="020B0503020204020204" pitchFamily="34" charset="-122"/>
                <a:ea typeface="微软雅黑" panose="020B0503020204020204" pitchFamily="34" charset="-122"/>
              </a:rPr>
              <a:t>信息泄露、技术安全漏洞等问题导致技术落地面临阻力</a:t>
            </a:r>
            <a:r>
              <a:rPr lang="zh-CN" altLang="en-US" sz="1100" kern="1200" dirty="0">
                <a:solidFill>
                  <a:schemeClr val="tx1"/>
                </a:solidFill>
                <a:latin typeface="微软雅黑" panose="020B0503020204020204" pitchFamily="34" charset="-122"/>
                <a:ea typeface="微软雅黑" panose="020B0503020204020204" pitchFamily="34" charset="-122"/>
              </a:rPr>
              <a:t>；</a:t>
            </a:r>
          </a:p>
          <a:p>
            <a:pPr marL="234000" marR="0" lvl="0" indent="-171450" algn="l" defTabSz="457200" rtl="0" eaLnBrk="1" fontAlgn="b" latinLnBrk="0" hangingPunct="1">
              <a:lnSpc>
                <a:spcPts val="1800"/>
              </a:lnSpc>
              <a:spcBef>
                <a:spcPts val="200"/>
              </a:spcBef>
              <a:spcAft>
                <a:spcPts val="100"/>
              </a:spcAft>
              <a:buClr>
                <a:srgbClr val="2279BC"/>
              </a:buClr>
              <a:buSzTx/>
              <a:buFont typeface="Arial" panose="020B0604020202020204" pitchFamily="34" charset="0"/>
              <a:buChar char="•"/>
              <a:tabLst/>
              <a:defRPr/>
            </a:pPr>
            <a:r>
              <a:rPr lang="zh-CN" altLang="en-US" sz="1100" kern="1200" dirty="0">
                <a:solidFill>
                  <a:schemeClr val="tx1"/>
                </a:solidFill>
                <a:latin typeface="微软雅黑" panose="020B0503020204020204" pitchFamily="34" charset="-122"/>
                <a:ea typeface="微软雅黑" panose="020B0503020204020204" pitchFamily="34" charset="-122"/>
              </a:rPr>
              <a:t>发展趋势：</a:t>
            </a:r>
            <a:r>
              <a:rPr lang="en-US" altLang="zh-CN" sz="1100" b="0" i="0" dirty="0">
                <a:solidFill>
                  <a:srgbClr val="333333"/>
                </a:solidFill>
                <a:effectLst/>
                <a:latin typeface="微软雅黑" panose="020B0503020204020204" pitchFamily="34" charset="-122"/>
                <a:ea typeface="微软雅黑" panose="020B0503020204020204" pitchFamily="34" charset="-122"/>
              </a:rPr>
              <a:t>3D</a:t>
            </a:r>
            <a:r>
              <a:rPr lang="zh-CN" altLang="en-US" sz="1100" b="0" i="0" dirty="0">
                <a:solidFill>
                  <a:srgbClr val="333333"/>
                </a:solidFill>
                <a:effectLst/>
                <a:latin typeface="微软雅黑" panose="020B0503020204020204" pitchFamily="34" charset="-122"/>
                <a:ea typeface="微软雅黑" panose="020B0503020204020204" pitchFamily="34" charset="-122"/>
              </a:rPr>
              <a:t>识别技术以及低质量人脸人体识别技术是业界关注的重点</a:t>
            </a:r>
            <a:endParaRPr lang="zh-CN" altLang="en-US" sz="1100" kern="1200" dirty="0">
              <a:solidFill>
                <a:schemeClr val="tx1"/>
              </a:solidFill>
              <a:latin typeface="微软雅黑" panose="020B0503020204020204" pitchFamily="34" charset="-122"/>
              <a:ea typeface="微软雅黑" panose="020B0503020204020204" pitchFamily="34" charset="-122"/>
            </a:endParaRPr>
          </a:p>
        </p:txBody>
      </p:sp>
      <p:sp>
        <p:nvSpPr>
          <p:cNvPr id="8" name="Title 2">
            <a:extLst>
              <a:ext uri="{FF2B5EF4-FFF2-40B4-BE49-F238E27FC236}">
                <a16:creationId xmlns:a16="http://schemas.microsoft.com/office/drawing/2014/main" id="{42B13E2F-B877-6C0F-AAFF-EC37E0808C4E}"/>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r>
              <a:rPr lang="zh-CN" altLang="en-US" dirty="0"/>
              <a:t>中国人脸人体公有云服务市场分析</a:t>
            </a:r>
          </a:p>
        </p:txBody>
      </p:sp>
    </p:spTree>
    <p:extLst>
      <p:ext uri="{BB962C8B-B14F-4D97-AF65-F5344CB8AC3E}">
        <p14:creationId xmlns:p14="http://schemas.microsoft.com/office/powerpoint/2010/main" val="181723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3BAFB267-5CBF-74AB-0C0A-2405979158D0}"/>
              </a:ext>
            </a:extLst>
          </p:cNvPr>
          <p:cNvGraphicFramePr>
            <a:graphicFrameLocks noChangeAspect="1"/>
          </p:cNvGraphicFramePr>
          <p:nvPr>
            <p:custDataLst>
              <p:tags r:id="rId1"/>
            </p:custDataLst>
            <p:extLst>
              <p:ext uri="{D42A27DB-BD31-4B8C-83A1-F6EECF244321}">
                <p14:modId xmlns:p14="http://schemas.microsoft.com/office/powerpoint/2010/main" val="2160882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3" imgW="395" imgH="396" progId="TCLayout.ActiveDocument.1">
                  <p:embed/>
                </p:oleObj>
              </mc:Choice>
              <mc:Fallback>
                <p:oleObj name="think-cell 幻灯片" r:id="rId23" imgW="395" imgH="396" progId="TCLayout.ActiveDocument.1">
                  <p:embed/>
                  <p:pic>
                    <p:nvPicPr>
                      <p:cNvPr id="0" name=""/>
                      <p:cNvPicPr/>
                      <p:nvPr/>
                    </p:nvPicPr>
                    <p:blipFill>
                      <a:blip r:embed="rId24"/>
                      <a:stretch>
                        <a:fillRect/>
                      </a:stretch>
                    </p:blipFill>
                    <p:spPr>
                      <a:xfrm>
                        <a:off x="1588" y="1588"/>
                        <a:ext cx="1588" cy="1588"/>
                      </a:xfrm>
                      <a:prstGeom prst="rect">
                        <a:avLst/>
                      </a:prstGeom>
                    </p:spPr>
                  </p:pic>
                </p:oleObj>
              </mc:Fallback>
            </mc:AlternateContent>
          </a:graphicData>
        </a:graphic>
      </p:graphicFrame>
      <p:graphicFrame>
        <p:nvGraphicFramePr>
          <p:cNvPr id="4" name="表格 3">
            <a:extLst>
              <a:ext uri="{FF2B5EF4-FFF2-40B4-BE49-F238E27FC236}">
                <a16:creationId xmlns:a16="http://schemas.microsoft.com/office/drawing/2014/main" id="{FF453FEF-2C2B-D166-E221-DED3095F4F01}"/>
              </a:ext>
            </a:extLst>
          </p:cNvPr>
          <p:cNvGraphicFramePr>
            <a:graphicFrameLocks noGrp="1"/>
          </p:cNvGraphicFramePr>
          <p:nvPr>
            <p:extLst>
              <p:ext uri="{D42A27DB-BD31-4B8C-83A1-F6EECF244321}">
                <p14:modId xmlns:p14="http://schemas.microsoft.com/office/powerpoint/2010/main" val="3636143626"/>
              </p:ext>
            </p:extLst>
          </p:nvPr>
        </p:nvGraphicFramePr>
        <p:xfrm>
          <a:off x="1643062" y="817208"/>
          <a:ext cx="9863137" cy="5354996"/>
        </p:xfrm>
        <a:graphic>
          <a:graphicData uri="http://schemas.openxmlformats.org/drawingml/2006/table">
            <a:tbl>
              <a:tblPr firstRow="1" bandRow="1">
                <a:tableStyleId>{5C22544A-7EE6-4342-B048-85BDC9FD1C3A}</a:tableStyleId>
              </a:tblPr>
              <a:tblGrid>
                <a:gridCol w="2581600">
                  <a:extLst>
                    <a:ext uri="{9D8B030D-6E8A-4147-A177-3AD203B41FA5}">
                      <a16:colId xmlns:a16="http://schemas.microsoft.com/office/drawing/2014/main" val="488745560"/>
                    </a:ext>
                  </a:extLst>
                </a:gridCol>
                <a:gridCol w="3129213">
                  <a:extLst>
                    <a:ext uri="{9D8B030D-6E8A-4147-A177-3AD203B41FA5}">
                      <a16:colId xmlns:a16="http://schemas.microsoft.com/office/drawing/2014/main" val="350937505"/>
                    </a:ext>
                  </a:extLst>
                </a:gridCol>
                <a:gridCol w="2857028">
                  <a:extLst>
                    <a:ext uri="{9D8B030D-6E8A-4147-A177-3AD203B41FA5}">
                      <a16:colId xmlns:a16="http://schemas.microsoft.com/office/drawing/2014/main" val="3087141376"/>
                    </a:ext>
                  </a:extLst>
                </a:gridCol>
                <a:gridCol w="1295296">
                  <a:extLst>
                    <a:ext uri="{9D8B030D-6E8A-4147-A177-3AD203B41FA5}">
                      <a16:colId xmlns:a16="http://schemas.microsoft.com/office/drawing/2014/main" val="3986524749"/>
                    </a:ext>
                  </a:extLst>
                </a:gridCol>
              </a:tblGrid>
              <a:tr h="366311">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应用场景</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市场机会</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阻碍</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目前成熟度</a:t>
                      </a:r>
                    </a:p>
                  </a:txBody>
                  <a:tcP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8070952"/>
                  </a:ext>
                </a:extLst>
              </a:tr>
              <a:tr h="605093">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直播、拍照美颜</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大模型助力图片、视频生成</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dirty="0">
                          <a:latin typeface="微软雅黑" panose="020B0503020204020204" pitchFamily="34" charset="-122"/>
                          <a:ea typeface="微软雅黑" panose="020B0503020204020204" pitchFamily="34" charset="-122"/>
                        </a:rPr>
                        <a:t>人脸特效精细化，</a:t>
                      </a:r>
                      <a:r>
                        <a:rPr lang="en-US" altLang="zh-CN" sz="1200" dirty="0">
                          <a:solidFill>
                            <a:schemeClr val="tx1"/>
                          </a:solidFill>
                          <a:latin typeface="微软雅黑" panose="020B0503020204020204" pitchFamily="34" charset="-122"/>
                          <a:ea typeface="微软雅黑" panose="020B0503020204020204" pitchFamily="34" charset="-122"/>
                        </a:rPr>
                        <a:t>3D</a:t>
                      </a:r>
                      <a:r>
                        <a:rPr lang="zh-CN" altLang="en-US" sz="1200" dirty="0">
                          <a:solidFill>
                            <a:schemeClr val="tx1"/>
                          </a:solidFill>
                          <a:latin typeface="微软雅黑" panose="020B0503020204020204" pitchFamily="34" charset="-122"/>
                          <a:ea typeface="微软雅黑" panose="020B0503020204020204" pitchFamily="34" charset="-122"/>
                        </a:rPr>
                        <a:t>数据获取困难</a:t>
                      </a:r>
                      <a:endParaRPr lang="en-US" altLang="zh-CN" sz="1200" dirty="0">
                        <a:solidFill>
                          <a:schemeClr val="tx1"/>
                        </a:solidFill>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674418"/>
                  </a:ext>
                </a:extLst>
              </a:tr>
              <a:tr h="622728">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个人信息填写</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生物识别技术普及</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dirty="0">
                          <a:latin typeface="微软雅黑" panose="020B0503020204020204" pitchFamily="34" charset="-122"/>
                          <a:ea typeface="微软雅黑" panose="020B0503020204020204" pitchFamily="34" charset="-122"/>
                        </a:rPr>
                        <a:t>个人信息隐私保护</a:t>
                      </a:r>
                      <a:endParaRPr lang="en-US" altLang="zh-CN" sz="1200" dirty="0">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43205"/>
                  </a:ext>
                </a:extLst>
              </a:tr>
              <a:tr h="470108">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在线办公</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疫情影响，在线办公成日常</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dirty="0">
                          <a:latin typeface="微软雅黑" panose="020B0503020204020204" pitchFamily="34" charset="-122"/>
                          <a:ea typeface="微软雅黑" panose="020B0503020204020204" pitchFamily="34" charset="-122"/>
                        </a:rPr>
                        <a:t>高并发调用</a:t>
                      </a:r>
                      <a:endParaRPr lang="en-US" altLang="zh-CN" sz="1200" dirty="0">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853104"/>
                  </a:ext>
                </a:extLst>
              </a:tr>
              <a:tr h="470108">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社区、园区</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未来社区成新机会点</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defTabSz="457200" rtl="0" eaLnBrk="1" fontAlgn="b" latinLnBrk="0" hangingPunct="1">
                        <a:buFont typeface="Arial" panose="020B0604020202020204" pitchFamily="34" charset="0"/>
                        <a:buNone/>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人体识别技术场景应用不成熟</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826701"/>
                  </a:ext>
                </a:extLst>
              </a:tr>
              <a:tr h="470108">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信用评估</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刷脸支付，加强安全保障的身份验证方案</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altLang="zh-CN" sz="1200" dirty="0">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8204818"/>
                  </a:ext>
                </a:extLst>
              </a:tr>
              <a:tr h="470108">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线下</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客户管理、数据平台</a:t>
                      </a:r>
                      <a:r>
                        <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CDP</a:t>
                      </a: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建设仍有空间</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dirty="0">
                          <a:latin typeface="微软雅黑" panose="020B0503020204020204" pitchFamily="34" charset="-122"/>
                          <a:ea typeface="微软雅黑" panose="020B0503020204020204" pitchFamily="34" charset="-122"/>
                        </a:rPr>
                        <a:t>数据获取、存储成本高</a:t>
                      </a:r>
                      <a:endParaRPr lang="en-US" altLang="zh-CN" sz="1200" dirty="0">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139770"/>
                  </a:ext>
                </a:extLst>
              </a:tr>
              <a:tr h="470108">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线上</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精准营销需求旺盛</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dirty="0">
                          <a:latin typeface="微软雅黑" panose="020B0503020204020204" pitchFamily="34" charset="-122"/>
                          <a:ea typeface="微软雅黑" panose="020B0503020204020204" pitchFamily="34" charset="-122"/>
                        </a:rPr>
                        <a:t>内容需要不断创新、迭代</a:t>
                      </a:r>
                      <a:endParaRPr lang="en-US" altLang="zh-CN" sz="1200" dirty="0">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9412894"/>
                  </a:ext>
                </a:extLst>
              </a:tr>
              <a:tr h="470108">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车辆识别</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营运车辆的管理、监控</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与硬件设备的联动要求高</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565422"/>
                  </a:ext>
                </a:extLst>
              </a:tr>
              <a:tr h="470108">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居家安全</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家庭个人使用摄像头、安全隐私保障</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硬件设备的维护、更新需要更多成本</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581796"/>
                  </a:ext>
                </a:extLst>
              </a:tr>
              <a:tr h="47010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便民服务</a:t>
                      </a:r>
                      <a:endParaRPr 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目前疫情尚未完全过去，如何保证个人安全的同时，推动工作生活正常化</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dirty="0">
                          <a:solidFill>
                            <a:schemeClr val="tx1"/>
                          </a:solidFill>
                          <a:latin typeface="微软雅黑" panose="020B0503020204020204" pitchFamily="34" charset="-122"/>
                          <a:ea typeface="微软雅黑" panose="020B0503020204020204" pitchFamily="34" charset="-122"/>
                        </a:rPr>
                        <a:t>突发故障的快速处理与应急保障</a:t>
                      </a:r>
                      <a:endParaRPr lang="en-US" altLang="zh-CN" sz="1200" dirty="0">
                        <a:solidFill>
                          <a:schemeClr val="tx1"/>
                        </a:solidFill>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2872851"/>
                  </a:ext>
                </a:extLst>
              </a:tr>
            </a:tbl>
          </a:graphicData>
        </a:graphic>
      </p:graphicFrame>
      <p:sp>
        <p:nvSpPr>
          <p:cNvPr id="11" name="矩形 10">
            <a:extLst>
              <a:ext uri="{FF2B5EF4-FFF2-40B4-BE49-F238E27FC236}">
                <a16:creationId xmlns:a16="http://schemas.microsoft.com/office/drawing/2014/main" id="{64B03B5E-F955-59D8-8416-F0DBF002C871}"/>
              </a:ext>
            </a:extLst>
          </p:cNvPr>
          <p:cNvSpPr/>
          <p:nvPr/>
        </p:nvSpPr>
        <p:spPr>
          <a:xfrm>
            <a:off x="685800" y="1178597"/>
            <a:ext cx="868363" cy="1659853"/>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互联网</a:t>
            </a:r>
          </a:p>
        </p:txBody>
      </p:sp>
      <p:sp>
        <p:nvSpPr>
          <p:cNvPr id="12" name="Title 2">
            <a:extLst>
              <a:ext uri="{FF2B5EF4-FFF2-40B4-BE49-F238E27FC236}">
                <a16:creationId xmlns:a16="http://schemas.microsoft.com/office/drawing/2014/main" id="{2A9E72EB-4578-9ECB-1636-B52AAD4F348B}"/>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r>
              <a:rPr lang="zh-CN" altLang="en-US" dirty="0"/>
              <a:t>中国人脸人体公有云服务市场应用场景</a:t>
            </a:r>
          </a:p>
        </p:txBody>
      </p:sp>
      <p:sp>
        <p:nvSpPr>
          <p:cNvPr id="15" name="矩形 14">
            <a:extLst>
              <a:ext uri="{FF2B5EF4-FFF2-40B4-BE49-F238E27FC236}">
                <a16:creationId xmlns:a16="http://schemas.microsoft.com/office/drawing/2014/main" id="{7F7C9556-A5F4-3DBD-9CDC-2F800FC94B29}"/>
              </a:ext>
            </a:extLst>
          </p:cNvPr>
          <p:cNvSpPr/>
          <p:nvPr/>
        </p:nvSpPr>
        <p:spPr>
          <a:xfrm>
            <a:off x="685800" y="2923431"/>
            <a:ext cx="868363" cy="3600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安防</a:t>
            </a:r>
          </a:p>
        </p:txBody>
      </p:sp>
      <p:sp>
        <p:nvSpPr>
          <p:cNvPr id="16" name="矩形 15">
            <a:extLst>
              <a:ext uri="{FF2B5EF4-FFF2-40B4-BE49-F238E27FC236}">
                <a16:creationId xmlns:a16="http://schemas.microsoft.com/office/drawing/2014/main" id="{2B39FB9D-1899-49AE-3E66-98FFC95A48BB}"/>
              </a:ext>
            </a:extLst>
          </p:cNvPr>
          <p:cNvSpPr/>
          <p:nvPr/>
        </p:nvSpPr>
        <p:spPr>
          <a:xfrm>
            <a:off x="685800" y="3368412"/>
            <a:ext cx="868363" cy="3600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金融</a:t>
            </a:r>
          </a:p>
        </p:txBody>
      </p:sp>
      <p:sp>
        <p:nvSpPr>
          <p:cNvPr id="17" name="矩形 16">
            <a:extLst>
              <a:ext uri="{FF2B5EF4-FFF2-40B4-BE49-F238E27FC236}">
                <a16:creationId xmlns:a16="http://schemas.microsoft.com/office/drawing/2014/main" id="{59B31228-DD5B-7853-A194-5849FADC8953}"/>
              </a:ext>
            </a:extLst>
          </p:cNvPr>
          <p:cNvSpPr/>
          <p:nvPr/>
        </p:nvSpPr>
        <p:spPr>
          <a:xfrm>
            <a:off x="685800" y="3813393"/>
            <a:ext cx="868363" cy="947664"/>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零售</a:t>
            </a:r>
          </a:p>
        </p:txBody>
      </p:sp>
      <p:sp>
        <p:nvSpPr>
          <p:cNvPr id="18" name="矩形 17">
            <a:extLst>
              <a:ext uri="{FF2B5EF4-FFF2-40B4-BE49-F238E27FC236}">
                <a16:creationId xmlns:a16="http://schemas.microsoft.com/office/drawing/2014/main" id="{871252A0-7523-797C-322C-75158CBA68A8}"/>
              </a:ext>
            </a:extLst>
          </p:cNvPr>
          <p:cNvSpPr/>
          <p:nvPr/>
        </p:nvSpPr>
        <p:spPr>
          <a:xfrm>
            <a:off x="685800" y="4846038"/>
            <a:ext cx="868363" cy="3600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交通</a:t>
            </a:r>
          </a:p>
        </p:txBody>
      </p:sp>
      <p:sp>
        <p:nvSpPr>
          <p:cNvPr id="19" name="矩形 18">
            <a:extLst>
              <a:ext uri="{FF2B5EF4-FFF2-40B4-BE49-F238E27FC236}">
                <a16:creationId xmlns:a16="http://schemas.microsoft.com/office/drawing/2014/main" id="{CF678F59-115F-40E6-589E-BE6051EDE837}"/>
              </a:ext>
            </a:extLst>
          </p:cNvPr>
          <p:cNvSpPr/>
          <p:nvPr/>
        </p:nvSpPr>
        <p:spPr>
          <a:xfrm>
            <a:off x="685800" y="5736000"/>
            <a:ext cx="868363" cy="3600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政府</a:t>
            </a:r>
          </a:p>
        </p:txBody>
      </p:sp>
      <p:sp>
        <p:nvSpPr>
          <p:cNvPr id="20" name="矩形 19">
            <a:extLst>
              <a:ext uri="{FF2B5EF4-FFF2-40B4-BE49-F238E27FC236}">
                <a16:creationId xmlns:a16="http://schemas.microsoft.com/office/drawing/2014/main" id="{56D2B6AF-F0C0-E23F-A8B5-7282B1C16AA2}"/>
              </a:ext>
            </a:extLst>
          </p:cNvPr>
          <p:cNvSpPr/>
          <p:nvPr/>
        </p:nvSpPr>
        <p:spPr>
          <a:xfrm>
            <a:off x="685800" y="5291019"/>
            <a:ext cx="868363" cy="3600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家居</a:t>
            </a:r>
          </a:p>
        </p:txBody>
      </p:sp>
      <p:sp>
        <p:nvSpPr>
          <p:cNvPr id="21" name="椭圆 20">
            <a:extLst>
              <a:ext uri="{FF2B5EF4-FFF2-40B4-BE49-F238E27FC236}">
                <a16:creationId xmlns:a16="http://schemas.microsoft.com/office/drawing/2014/main" id="{AA9A64B1-2928-5F12-75DE-C5B6060A64B1}"/>
              </a:ext>
            </a:extLst>
          </p:cNvPr>
          <p:cNvSpPr/>
          <p:nvPr>
            <p:custDataLst>
              <p:tags r:id="rId2"/>
            </p:custDataLst>
          </p:nvPr>
        </p:nvSpPr>
        <p:spPr bwMode="auto">
          <a:xfrm>
            <a:off x="10763250" y="13700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2" name="弧形 21">
            <a:extLst>
              <a:ext uri="{FF2B5EF4-FFF2-40B4-BE49-F238E27FC236}">
                <a16:creationId xmlns:a16="http://schemas.microsoft.com/office/drawing/2014/main" id="{3B20D653-F8A5-44C7-0D42-3E2EEC082D0D}"/>
              </a:ext>
            </a:extLst>
          </p:cNvPr>
          <p:cNvSpPr/>
          <p:nvPr>
            <p:custDataLst>
              <p:tags r:id="rId3"/>
            </p:custDataLst>
          </p:nvPr>
        </p:nvSpPr>
        <p:spPr bwMode="gray">
          <a:xfrm>
            <a:off x="10763250" y="1370013"/>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59874F43-59C8-B12E-D12F-9B8E1F34C514}"/>
              </a:ext>
            </a:extLst>
          </p:cNvPr>
          <p:cNvSpPr/>
          <p:nvPr>
            <p:custDataLst>
              <p:tags r:id="rId4"/>
            </p:custDataLst>
          </p:nvPr>
        </p:nvSpPr>
        <p:spPr bwMode="auto">
          <a:xfrm>
            <a:off x="10763250" y="1943100"/>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6" name="弧形 25">
            <a:extLst>
              <a:ext uri="{FF2B5EF4-FFF2-40B4-BE49-F238E27FC236}">
                <a16:creationId xmlns:a16="http://schemas.microsoft.com/office/drawing/2014/main" id="{875A61B6-0328-F363-263D-6A6BF5E9DBD7}"/>
              </a:ext>
            </a:extLst>
          </p:cNvPr>
          <p:cNvSpPr/>
          <p:nvPr>
            <p:custDataLst>
              <p:tags r:id="rId5"/>
            </p:custDataLst>
          </p:nvPr>
        </p:nvSpPr>
        <p:spPr bwMode="gray">
          <a:xfrm>
            <a:off x="10763250" y="1943100"/>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283A02CE-706D-77FB-08C4-D008C4C5A583}"/>
              </a:ext>
            </a:extLst>
          </p:cNvPr>
          <p:cNvSpPr/>
          <p:nvPr>
            <p:custDataLst>
              <p:tags r:id="rId6"/>
            </p:custDataLst>
          </p:nvPr>
        </p:nvSpPr>
        <p:spPr bwMode="auto">
          <a:xfrm>
            <a:off x="10763250" y="25130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8" name="弧形 27">
            <a:extLst>
              <a:ext uri="{FF2B5EF4-FFF2-40B4-BE49-F238E27FC236}">
                <a16:creationId xmlns:a16="http://schemas.microsoft.com/office/drawing/2014/main" id="{02CAC15C-185E-BBF9-75FE-B6F306182B50}"/>
              </a:ext>
            </a:extLst>
          </p:cNvPr>
          <p:cNvSpPr/>
          <p:nvPr>
            <p:custDataLst>
              <p:tags r:id="rId7"/>
            </p:custDataLst>
          </p:nvPr>
        </p:nvSpPr>
        <p:spPr bwMode="gray">
          <a:xfrm>
            <a:off x="10763250" y="2513013"/>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00E2CDB3-DF38-9BDB-ED47-44ABA4C47DAD}"/>
              </a:ext>
            </a:extLst>
          </p:cNvPr>
          <p:cNvSpPr/>
          <p:nvPr>
            <p:custDataLst>
              <p:tags r:id="rId8"/>
            </p:custDataLst>
          </p:nvPr>
        </p:nvSpPr>
        <p:spPr bwMode="auto">
          <a:xfrm>
            <a:off x="10763250" y="298926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2" name="弧形 31">
            <a:extLst>
              <a:ext uri="{FF2B5EF4-FFF2-40B4-BE49-F238E27FC236}">
                <a16:creationId xmlns:a16="http://schemas.microsoft.com/office/drawing/2014/main" id="{C9D798A8-A110-2AFF-27B4-E4422252E55C}"/>
              </a:ext>
            </a:extLst>
          </p:cNvPr>
          <p:cNvSpPr/>
          <p:nvPr>
            <p:custDataLst>
              <p:tags r:id="rId9"/>
            </p:custDataLst>
          </p:nvPr>
        </p:nvSpPr>
        <p:spPr bwMode="gray">
          <a:xfrm>
            <a:off x="10763250" y="2989263"/>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2A29FA81-B9A8-AC1E-7F9D-D9BD1D98B5C1}"/>
              </a:ext>
            </a:extLst>
          </p:cNvPr>
          <p:cNvSpPr/>
          <p:nvPr>
            <p:custDataLst>
              <p:tags r:id="rId10"/>
            </p:custDataLst>
          </p:nvPr>
        </p:nvSpPr>
        <p:spPr bwMode="auto">
          <a:xfrm>
            <a:off x="10763250" y="34655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4" name="弧形 33">
            <a:extLst>
              <a:ext uri="{FF2B5EF4-FFF2-40B4-BE49-F238E27FC236}">
                <a16:creationId xmlns:a16="http://schemas.microsoft.com/office/drawing/2014/main" id="{1A764E03-B86D-5A11-5E68-B3376EA76957}"/>
              </a:ext>
            </a:extLst>
          </p:cNvPr>
          <p:cNvSpPr/>
          <p:nvPr>
            <p:custDataLst>
              <p:tags r:id="rId11"/>
            </p:custDataLst>
          </p:nvPr>
        </p:nvSpPr>
        <p:spPr bwMode="gray">
          <a:xfrm>
            <a:off x="10763250" y="3465513"/>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48E01729-1EC8-48D4-B970-922D0FBC5647}"/>
              </a:ext>
            </a:extLst>
          </p:cNvPr>
          <p:cNvSpPr/>
          <p:nvPr>
            <p:custDataLst>
              <p:tags r:id="rId12"/>
            </p:custDataLst>
          </p:nvPr>
        </p:nvSpPr>
        <p:spPr bwMode="auto">
          <a:xfrm>
            <a:off x="10763250" y="394176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6" name="弧形 35">
            <a:extLst>
              <a:ext uri="{FF2B5EF4-FFF2-40B4-BE49-F238E27FC236}">
                <a16:creationId xmlns:a16="http://schemas.microsoft.com/office/drawing/2014/main" id="{CF326C36-C469-6C95-E664-534EC2DE9CED}"/>
              </a:ext>
            </a:extLst>
          </p:cNvPr>
          <p:cNvSpPr/>
          <p:nvPr>
            <p:custDataLst>
              <p:tags r:id="rId13"/>
            </p:custDataLst>
          </p:nvPr>
        </p:nvSpPr>
        <p:spPr bwMode="gray">
          <a:xfrm>
            <a:off x="10763250" y="3941763"/>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5800B1DC-9FDE-FAC4-D333-BDE35915E898}"/>
              </a:ext>
            </a:extLst>
          </p:cNvPr>
          <p:cNvSpPr/>
          <p:nvPr>
            <p:custDataLst>
              <p:tags r:id="rId14"/>
            </p:custDataLst>
          </p:nvPr>
        </p:nvSpPr>
        <p:spPr bwMode="auto">
          <a:xfrm>
            <a:off x="10763250" y="44180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8" name="弧形 37">
            <a:extLst>
              <a:ext uri="{FF2B5EF4-FFF2-40B4-BE49-F238E27FC236}">
                <a16:creationId xmlns:a16="http://schemas.microsoft.com/office/drawing/2014/main" id="{3047B64B-49BE-12B1-CB6C-7B396FBBFDE9}"/>
              </a:ext>
            </a:extLst>
          </p:cNvPr>
          <p:cNvSpPr/>
          <p:nvPr>
            <p:custDataLst>
              <p:tags r:id="rId15"/>
            </p:custDataLst>
          </p:nvPr>
        </p:nvSpPr>
        <p:spPr bwMode="gray">
          <a:xfrm>
            <a:off x="10763250" y="4418013"/>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AD06FF07-84BB-F414-EA72-A21BDF611143}"/>
              </a:ext>
            </a:extLst>
          </p:cNvPr>
          <p:cNvSpPr/>
          <p:nvPr>
            <p:custDataLst>
              <p:tags r:id="rId16"/>
            </p:custDataLst>
          </p:nvPr>
        </p:nvSpPr>
        <p:spPr bwMode="auto">
          <a:xfrm>
            <a:off x="10763250" y="489426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40" name="弧形 39">
            <a:extLst>
              <a:ext uri="{FF2B5EF4-FFF2-40B4-BE49-F238E27FC236}">
                <a16:creationId xmlns:a16="http://schemas.microsoft.com/office/drawing/2014/main" id="{064FCA63-EAAF-F707-75CB-BCA6B513B92C}"/>
              </a:ext>
            </a:extLst>
          </p:cNvPr>
          <p:cNvSpPr/>
          <p:nvPr>
            <p:custDataLst>
              <p:tags r:id="rId17"/>
            </p:custDataLst>
          </p:nvPr>
        </p:nvSpPr>
        <p:spPr bwMode="gray">
          <a:xfrm>
            <a:off x="10763250" y="4894263"/>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80E2BE33-351D-0F9C-017A-1D9DEF6F280C}"/>
              </a:ext>
            </a:extLst>
          </p:cNvPr>
          <p:cNvSpPr/>
          <p:nvPr>
            <p:custDataLst>
              <p:tags r:id="rId18"/>
            </p:custDataLst>
          </p:nvPr>
        </p:nvSpPr>
        <p:spPr bwMode="auto">
          <a:xfrm>
            <a:off x="10763250" y="5372100"/>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42" name="弧形 41">
            <a:extLst>
              <a:ext uri="{FF2B5EF4-FFF2-40B4-BE49-F238E27FC236}">
                <a16:creationId xmlns:a16="http://schemas.microsoft.com/office/drawing/2014/main" id="{E9EB9FB2-D12A-CFEA-C83A-8B2F404CA072}"/>
              </a:ext>
            </a:extLst>
          </p:cNvPr>
          <p:cNvSpPr/>
          <p:nvPr>
            <p:custDataLst>
              <p:tags r:id="rId19"/>
            </p:custDataLst>
          </p:nvPr>
        </p:nvSpPr>
        <p:spPr bwMode="gray">
          <a:xfrm>
            <a:off x="10763250" y="5372100"/>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D860B8F8-988E-F289-4B3E-7B2E432205A8}"/>
              </a:ext>
            </a:extLst>
          </p:cNvPr>
          <p:cNvSpPr/>
          <p:nvPr>
            <p:custDataLst>
              <p:tags r:id="rId20"/>
            </p:custDataLst>
          </p:nvPr>
        </p:nvSpPr>
        <p:spPr bwMode="auto">
          <a:xfrm>
            <a:off x="10763250" y="5848350"/>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44" name="弧形 43">
            <a:extLst>
              <a:ext uri="{FF2B5EF4-FFF2-40B4-BE49-F238E27FC236}">
                <a16:creationId xmlns:a16="http://schemas.microsoft.com/office/drawing/2014/main" id="{C30825A2-94CA-39B0-293B-0ABB55B2F255}"/>
              </a:ext>
            </a:extLst>
          </p:cNvPr>
          <p:cNvSpPr/>
          <p:nvPr>
            <p:custDataLst>
              <p:tags r:id="rId21"/>
            </p:custDataLst>
          </p:nvPr>
        </p:nvSpPr>
        <p:spPr bwMode="gray">
          <a:xfrm>
            <a:off x="10763250" y="5848350"/>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263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086CA370-3140-5C2A-9795-444CEA9BA3BE}"/>
              </a:ext>
            </a:extLst>
          </p:cNvPr>
          <p:cNvGraphicFramePr>
            <a:graphicFrameLocks noGrp="1"/>
          </p:cNvGraphicFramePr>
          <p:nvPr>
            <p:extLst>
              <p:ext uri="{D42A27DB-BD31-4B8C-83A1-F6EECF244321}">
                <p14:modId xmlns:p14="http://schemas.microsoft.com/office/powerpoint/2010/main" val="4015775130"/>
              </p:ext>
            </p:extLst>
          </p:nvPr>
        </p:nvGraphicFramePr>
        <p:xfrm>
          <a:off x="4343400" y="838201"/>
          <a:ext cx="7772400" cy="5321593"/>
        </p:xfrm>
        <a:graphic>
          <a:graphicData uri="http://schemas.openxmlformats.org/drawingml/2006/table">
            <a:tbl>
              <a:tblPr firstRow="1" bandRow="1">
                <a:tableStyleId>{5C22544A-7EE6-4342-B048-85BDC9FD1C3A}</a:tableStyleId>
              </a:tblPr>
              <a:tblGrid>
                <a:gridCol w="879894">
                  <a:extLst>
                    <a:ext uri="{9D8B030D-6E8A-4147-A177-3AD203B41FA5}">
                      <a16:colId xmlns:a16="http://schemas.microsoft.com/office/drawing/2014/main" val="3766641260"/>
                    </a:ext>
                  </a:extLst>
                </a:gridCol>
                <a:gridCol w="796506">
                  <a:extLst>
                    <a:ext uri="{9D8B030D-6E8A-4147-A177-3AD203B41FA5}">
                      <a16:colId xmlns:a16="http://schemas.microsoft.com/office/drawing/2014/main" val="2474967207"/>
                    </a:ext>
                  </a:extLst>
                </a:gridCol>
                <a:gridCol w="743310">
                  <a:extLst>
                    <a:ext uri="{9D8B030D-6E8A-4147-A177-3AD203B41FA5}">
                      <a16:colId xmlns:a16="http://schemas.microsoft.com/office/drawing/2014/main" val="2669714036"/>
                    </a:ext>
                  </a:extLst>
                </a:gridCol>
                <a:gridCol w="733246">
                  <a:extLst>
                    <a:ext uri="{9D8B030D-6E8A-4147-A177-3AD203B41FA5}">
                      <a16:colId xmlns:a16="http://schemas.microsoft.com/office/drawing/2014/main" val="3640313782"/>
                    </a:ext>
                  </a:extLst>
                </a:gridCol>
                <a:gridCol w="4619444">
                  <a:extLst>
                    <a:ext uri="{9D8B030D-6E8A-4147-A177-3AD203B41FA5}">
                      <a16:colId xmlns:a16="http://schemas.microsoft.com/office/drawing/2014/main" val="1724608804"/>
                    </a:ext>
                  </a:extLst>
                </a:gridCol>
              </a:tblGrid>
              <a:tr h="535360">
                <a:tc>
                  <a:txBody>
                    <a:bodyPr/>
                    <a:lstStyle/>
                    <a:p>
                      <a:pPr algn="ctr"/>
                      <a:r>
                        <a:rPr lang="zh-CN" altLang="en-US" sz="1100" b="1" dirty="0">
                          <a:latin typeface="微软雅黑" panose="020B0503020204020204" pitchFamily="34" charset="-122"/>
                          <a:ea typeface="微软雅黑" panose="020B0503020204020204" pitchFamily="34" charset="-122"/>
                        </a:rPr>
                        <a:t>年份</a:t>
                      </a:r>
                      <a:endParaRPr lang="en-US" sz="1100" b="1" dirty="0">
                        <a:latin typeface="微软雅黑" panose="020B0503020204020204" pitchFamily="34" charset="-122"/>
                        <a:ea typeface="微软雅黑" panose="020B0503020204020204" pitchFamily="34" charset="-122"/>
                      </a:endParaRP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 H1</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2021H2</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2022H1</a:t>
                      </a:r>
                    </a:p>
                  </a:txBody>
                  <a:tcPr anchor="ctr" anchorCtr="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100" b="1" i="0" u="none" strike="noStrike" dirty="0">
                          <a:solidFill>
                            <a:srgbClr val="FFFFFF"/>
                          </a:solidFill>
                          <a:effectLst/>
                          <a:latin typeface="微软雅黑" panose="020B0503020204020204" pitchFamily="34" charset="-122"/>
                          <a:ea typeface="微软雅黑" panose="020B0503020204020204" pitchFamily="34" charset="-122"/>
                        </a:rPr>
                        <a:t>产品及市场能力</a:t>
                      </a:r>
                    </a:p>
                  </a:txBody>
                  <a:tcPr anchor="ctr" anchorCtr="1"/>
                </a:tc>
                <a:extLst>
                  <a:ext uri="{0D108BD9-81ED-4DB2-BD59-A6C34878D82A}">
                    <a16:rowId xmlns:a16="http://schemas.microsoft.com/office/drawing/2014/main" val="858803316"/>
                  </a:ext>
                </a:extLst>
              </a:tr>
              <a:tr h="1349617">
                <a:tc>
                  <a:txBody>
                    <a:bodyPr/>
                    <a:lstStyle/>
                    <a:p>
                      <a:pPr marL="0" algn="ctr" defTabSz="457200" rtl="0" eaLnBrk="1" fontAlgn="ctr" latinLnBrk="0" hangingPunct="1"/>
                      <a:r>
                        <a:rPr lang="zh-CN" altLang="en-US" sz="1050" b="1" kern="1200" dirty="0">
                          <a:solidFill>
                            <a:schemeClr val="dk1"/>
                          </a:solidFill>
                          <a:latin typeface="微软雅黑" panose="020B0503020204020204" pitchFamily="34" charset="-122"/>
                          <a:ea typeface="微软雅黑" panose="020B0503020204020204" pitchFamily="34" charset="-122"/>
                          <a:cs typeface="+mn-cs"/>
                        </a:rPr>
                        <a:t>百度智能云</a:t>
                      </a:r>
                    </a:p>
                  </a:txBody>
                  <a:tcPr marL="6350" marR="6350" marT="6350" marB="0" anchor="ctr"/>
                </a:tc>
                <a:tc>
                  <a:txBody>
                    <a:bodyPr/>
                    <a:lstStyle/>
                    <a:p>
                      <a:pPr marL="0" algn="ctr" defTabSz="457200" rtl="0" eaLnBrk="1" fontAlgn="ctr" latinLnBrk="0" hangingPunct="1"/>
                      <a:r>
                        <a:rPr lang="en-US" altLang="zh-CN" sz="1050" b="0" kern="1200" dirty="0">
                          <a:solidFill>
                            <a:schemeClr val="dk1"/>
                          </a:solidFill>
                          <a:latin typeface="微软雅黑" panose="020B0503020204020204" pitchFamily="34" charset="-122"/>
                          <a:ea typeface="微软雅黑" panose="020B0503020204020204" pitchFamily="34" charset="-122"/>
                          <a:cs typeface="+mn-cs"/>
                        </a:rPr>
                        <a:t>135.6</a:t>
                      </a:r>
                    </a:p>
                  </a:txBody>
                  <a:tcPr marL="6350" marR="6350" marT="6350" marB="0" anchor="ctr"/>
                </a:tc>
                <a:tc>
                  <a:txBody>
                    <a:bodyPr/>
                    <a:lstStyle/>
                    <a:p>
                      <a:pPr marL="0" algn="ctr" defTabSz="457200" rtl="0" eaLnBrk="1" fontAlgn="ctr" latinLnBrk="0" hangingPunct="1"/>
                      <a:r>
                        <a:rPr lang="en-US" altLang="zh-CN" sz="1050" b="0" kern="1200">
                          <a:solidFill>
                            <a:schemeClr val="dk1"/>
                          </a:solidFill>
                          <a:latin typeface="微软雅黑" panose="020B0503020204020204" pitchFamily="34" charset="-122"/>
                          <a:ea typeface="微软雅黑" panose="020B0503020204020204" pitchFamily="34" charset="-122"/>
                          <a:cs typeface="+mn-cs"/>
                        </a:rPr>
                        <a:t>180</a:t>
                      </a:r>
                    </a:p>
                  </a:txBody>
                  <a:tcPr marL="6350" marR="6350" marT="6350" marB="0" anchor="ctr"/>
                </a:tc>
                <a:tc>
                  <a:txBody>
                    <a:bodyPr/>
                    <a:lstStyle/>
                    <a:p>
                      <a:pPr marL="0" algn="ctr" defTabSz="457200" rtl="0" eaLnBrk="1" fontAlgn="ctr" latinLnBrk="0" hangingPunct="1"/>
                      <a:r>
                        <a:rPr lang="en-US" altLang="zh-CN" sz="1050" b="0" kern="1200">
                          <a:solidFill>
                            <a:schemeClr val="dk1"/>
                          </a:solidFill>
                          <a:latin typeface="微软雅黑" panose="020B0503020204020204" pitchFamily="34" charset="-122"/>
                          <a:ea typeface="微软雅黑" panose="020B0503020204020204" pitchFamily="34" charset="-122"/>
                          <a:cs typeface="+mn-cs"/>
                        </a:rPr>
                        <a:t>210</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产品：已提供图像识别、图像内容安全、图像增强、图像特效、图像搜索和场景应用中的车辆分析等丰富能力，并伴随相应的</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API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服务，持续提升识图、图像优化处理等能力，重点增强基于深度学习的智能内容审核方案的落地能力</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技术：连接图像安全和</a:t>
                      </a:r>
                      <a:r>
                        <a:rPr lang="en-US" altLang="zh-CN" sz="1050" kern="1200" dirty="0" err="1">
                          <a:solidFill>
                            <a:schemeClr val="tx1"/>
                          </a:solidFill>
                          <a:latin typeface="微软雅黑" panose="020B0503020204020204" pitchFamily="34" charset="-122"/>
                          <a:ea typeface="微软雅黑" panose="020B0503020204020204" pitchFamily="34" charset="-122"/>
                          <a:cs typeface="+mn-cs"/>
                        </a:rPr>
                        <a:t>EasyDL</a:t>
                      </a:r>
                      <a:r>
                        <a:rPr lang="zh-CN" altLang="en-US" sz="1050" kern="1200" dirty="0">
                          <a:solidFill>
                            <a:schemeClr val="tx1"/>
                          </a:solidFill>
                          <a:latin typeface="微软雅黑" panose="020B0503020204020204" pitchFamily="34" charset="-122"/>
                          <a:ea typeface="微软雅黑" panose="020B0503020204020204" pitchFamily="34" charset="-122"/>
                          <a:cs typeface="+mn-cs"/>
                        </a:rPr>
                        <a:t>零门槛</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开发平台，实现定制化检测识别</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市场：依靠产品力、模型高准确率和高操作性，仍占据大部分市场</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674881091"/>
                  </a:ext>
                </a:extLst>
              </a:tr>
              <a:tr h="1029708">
                <a:tc>
                  <a:txBody>
                    <a:bodyPr/>
                    <a:lstStyle/>
                    <a:p>
                      <a:pPr marL="0" algn="ctr" defTabSz="457200" rtl="0" eaLnBrk="1" fontAlgn="ctr" latinLnBrk="0" hangingPunct="1"/>
                      <a:r>
                        <a:rPr lang="zh-CN" altLang="en-US" sz="1050" b="1" kern="1200">
                          <a:solidFill>
                            <a:schemeClr val="dk1"/>
                          </a:solidFill>
                          <a:latin typeface="微软雅黑" panose="020B0503020204020204" pitchFamily="34" charset="-122"/>
                          <a:ea typeface="微软雅黑" panose="020B0503020204020204" pitchFamily="34" charset="-122"/>
                          <a:cs typeface="+mn-cs"/>
                        </a:rPr>
                        <a:t>阿里云</a:t>
                      </a:r>
                    </a:p>
                  </a:txBody>
                  <a:tcPr marL="6350" marR="6350" marT="6350" marB="0" anchor="ctr"/>
                </a:tc>
                <a:tc>
                  <a:txBody>
                    <a:bodyPr/>
                    <a:lstStyle/>
                    <a:p>
                      <a:pPr marL="0" algn="ctr" defTabSz="457200" rtl="0" eaLnBrk="1" fontAlgn="ctr" latinLnBrk="0" hangingPunct="1"/>
                      <a:r>
                        <a:rPr lang="en-US" altLang="zh-CN" sz="1050" b="0" kern="1200" dirty="0">
                          <a:solidFill>
                            <a:schemeClr val="dk1"/>
                          </a:solidFill>
                          <a:latin typeface="微软雅黑" panose="020B0503020204020204" pitchFamily="34" charset="-122"/>
                          <a:ea typeface="微软雅黑" panose="020B0503020204020204" pitchFamily="34" charset="-122"/>
                          <a:cs typeface="+mn-cs"/>
                        </a:rPr>
                        <a:t>119</a:t>
                      </a:r>
                    </a:p>
                  </a:txBody>
                  <a:tcPr marL="6350" marR="6350" marT="6350" marB="0" anchor="ctr"/>
                </a:tc>
                <a:tc>
                  <a:txBody>
                    <a:bodyPr/>
                    <a:lstStyle/>
                    <a:p>
                      <a:pPr marL="0" algn="ctr" defTabSz="457200" rtl="0" eaLnBrk="1" fontAlgn="ctr" latinLnBrk="0" hangingPunct="1"/>
                      <a:r>
                        <a:rPr lang="en-US" altLang="zh-CN" sz="1050" b="0" kern="1200" dirty="0">
                          <a:solidFill>
                            <a:schemeClr val="dk1"/>
                          </a:solidFill>
                          <a:latin typeface="微软雅黑" panose="020B0503020204020204" pitchFamily="34" charset="-122"/>
                          <a:ea typeface="微软雅黑" panose="020B0503020204020204" pitchFamily="34" charset="-122"/>
                          <a:cs typeface="+mn-cs"/>
                        </a:rPr>
                        <a:t>154</a:t>
                      </a:r>
                    </a:p>
                  </a:txBody>
                  <a:tcPr marL="6350" marR="6350" marT="6350" marB="0" anchor="ctr"/>
                </a:tc>
                <a:tc>
                  <a:txBody>
                    <a:bodyPr/>
                    <a:lstStyle/>
                    <a:p>
                      <a:pPr marL="0" algn="ctr" defTabSz="457200" rtl="0" eaLnBrk="1" fontAlgn="ctr" latinLnBrk="0" hangingPunct="1"/>
                      <a:r>
                        <a:rPr lang="en-US" altLang="zh-CN" sz="1050" b="0" kern="1200" dirty="0">
                          <a:solidFill>
                            <a:schemeClr val="dk1"/>
                          </a:solidFill>
                          <a:latin typeface="微软雅黑" panose="020B0503020204020204" pitchFamily="34" charset="-122"/>
                          <a:ea typeface="微软雅黑" panose="020B0503020204020204" pitchFamily="34" charset="-122"/>
                          <a:cs typeface="+mn-cs"/>
                        </a:rPr>
                        <a:t>202</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大致分为图像搜索、机器翻译、和新推出的临云镜三类产品。重点优化临云镜产品体验、数据同步等功能；重建模型以优化中台编辑平台功能、重建三维空间以协调整体布局。图像搜索发布淘宝联盟版，在北京深圳上线。机器翻译针对具体场景优化翻译效果，解决跨境电商的业务痛点</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市场：依然占据市场</a:t>
                      </a:r>
                      <a:r>
                        <a:rPr lang="zh-CN" altLang="en-US" sz="1050" kern="1200" dirty="0">
                          <a:solidFill>
                            <a:schemeClr val="tx1">
                              <a:lumMod val="50000"/>
                            </a:schemeClr>
                          </a:solidFill>
                          <a:latin typeface="微软雅黑" panose="020B0503020204020204" pitchFamily="34" charset="-122"/>
                          <a:ea typeface="微软雅黑" panose="020B0503020204020204" pitchFamily="34" charset="-122"/>
                          <a:cs typeface="+mn-cs"/>
                        </a:rPr>
                        <a:t>第二，可应用</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细分场景丰富，精度效率较高</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498082784"/>
                  </a:ext>
                </a:extLst>
              </a:tr>
              <a:tr h="965990">
                <a:tc>
                  <a:txBody>
                    <a:bodyPr/>
                    <a:lstStyle/>
                    <a:p>
                      <a:pPr marL="0" algn="ctr" defTabSz="457200" rtl="0" eaLnBrk="1" fontAlgn="ctr" latinLnBrk="0" hangingPunct="1"/>
                      <a:r>
                        <a:rPr lang="zh-CN" altLang="en-US" sz="1050" b="1" kern="1200">
                          <a:solidFill>
                            <a:schemeClr val="dk1"/>
                          </a:solidFill>
                          <a:latin typeface="微软雅黑" panose="020B0503020204020204" pitchFamily="34" charset="-122"/>
                          <a:ea typeface="微软雅黑" panose="020B0503020204020204" pitchFamily="34" charset="-122"/>
                          <a:cs typeface="+mn-cs"/>
                        </a:rPr>
                        <a:t>腾讯云</a:t>
                      </a:r>
                    </a:p>
                  </a:txBody>
                  <a:tcPr marL="6350" marR="6350" marT="6350" marB="0" anchor="ctr"/>
                </a:tc>
                <a:tc>
                  <a:txBody>
                    <a:bodyPr/>
                    <a:lstStyle/>
                    <a:p>
                      <a:pPr marL="0" algn="ctr" defTabSz="457200" rtl="0" eaLnBrk="1" fontAlgn="ctr" latinLnBrk="0" hangingPunct="1"/>
                      <a:r>
                        <a:rPr lang="en-US" altLang="zh-CN" sz="1050" b="0" kern="1200">
                          <a:solidFill>
                            <a:schemeClr val="dk1"/>
                          </a:solidFill>
                          <a:latin typeface="微软雅黑" panose="020B0503020204020204" pitchFamily="34" charset="-122"/>
                          <a:ea typeface="微软雅黑" panose="020B0503020204020204" pitchFamily="34" charset="-122"/>
                          <a:cs typeface="+mn-cs"/>
                        </a:rPr>
                        <a:t>58.2</a:t>
                      </a:r>
                    </a:p>
                  </a:txBody>
                  <a:tcPr marL="6350" marR="6350" marT="6350" marB="0" anchor="ctr"/>
                </a:tc>
                <a:tc>
                  <a:txBody>
                    <a:bodyPr/>
                    <a:lstStyle/>
                    <a:p>
                      <a:pPr marL="0" algn="ctr" defTabSz="457200" rtl="0" eaLnBrk="1" fontAlgn="ctr" latinLnBrk="0" hangingPunct="1"/>
                      <a:r>
                        <a:rPr lang="en-US" altLang="zh-CN" sz="1050" b="0" kern="1200" dirty="0">
                          <a:solidFill>
                            <a:schemeClr val="dk1"/>
                          </a:solidFill>
                          <a:latin typeface="微软雅黑" panose="020B0503020204020204" pitchFamily="34" charset="-122"/>
                          <a:ea typeface="微软雅黑" panose="020B0503020204020204" pitchFamily="34" charset="-122"/>
                          <a:cs typeface="+mn-cs"/>
                        </a:rPr>
                        <a:t>98</a:t>
                      </a:r>
                    </a:p>
                  </a:txBody>
                  <a:tcPr marL="6350" marR="6350" marT="6350" marB="0" anchor="ctr"/>
                </a:tc>
                <a:tc>
                  <a:txBody>
                    <a:bodyPr/>
                    <a:lstStyle/>
                    <a:p>
                      <a:pPr marL="0" algn="ctr" defTabSz="457200" rtl="0" eaLnBrk="1" fontAlgn="ctr" latinLnBrk="0" hangingPunct="1"/>
                      <a:r>
                        <a:rPr lang="en-US" altLang="zh-CN" sz="1050" b="0" kern="1200">
                          <a:solidFill>
                            <a:schemeClr val="dk1"/>
                          </a:solidFill>
                          <a:latin typeface="微软雅黑" panose="020B0503020204020204" pitchFamily="34" charset="-122"/>
                          <a:ea typeface="微软雅黑" panose="020B0503020204020204" pitchFamily="34" charset="-122"/>
                          <a:cs typeface="+mn-cs"/>
                        </a:rPr>
                        <a:t>157</a:t>
                      </a:r>
                      <a:endParaRPr lang="en-US" altLang="zh-CN" sz="1050" b="0" kern="1200" dirty="0">
                        <a:solidFill>
                          <a:schemeClr val="dk1"/>
                        </a:solidFill>
                        <a:latin typeface="微软雅黑" panose="020B0503020204020204" pitchFamily="34" charset="-122"/>
                        <a:ea typeface="微软雅黑" panose="020B0503020204020204" pitchFamily="34" charset="-122"/>
                        <a:cs typeface="+mn-cs"/>
                      </a:endParaRP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基于计算机视觉技术的文本图像增强产品提供切边增强、弯曲矫正、阴影去除、图像提亮等多项功能特性；图像搜索控制台升级，新增相似图像搜索服务、新增出参入参；媒体智能标签新增图片、文稿、音频等标签提取功能</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市场：金融、泛互娱等行业推动营收规模实现增长</a:t>
                      </a:r>
                    </a:p>
                  </a:txBody>
                  <a:tcPr marL="7200" marR="7200" marT="7620" marB="0" anchor="ctr"/>
                </a:tc>
                <a:extLst>
                  <a:ext uri="{0D108BD9-81ED-4DB2-BD59-A6C34878D82A}">
                    <a16:rowId xmlns:a16="http://schemas.microsoft.com/office/drawing/2014/main" val="3776080252"/>
                  </a:ext>
                </a:extLst>
              </a:tr>
              <a:tr h="760917">
                <a:tc>
                  <a:txBody>
                    <a:bodyPr/>
                    <a:lstStyle/>
                    <a:p>
                      <a:pPr marL="0" algn="ctr" defTabSz="457200" rtl="0" eaLnBrk="1" fontAlgn="ctr" latinLnBrk="0" hangingPunct="1"/>
                      <a:r>
                        <a:rPr lang="zh-CN" altLang="en-US" sz="1050" b="1" kern="1200">
                          <a:solidFill>
                            <a:schemeClr val="dk1"/>
                          </a:solidFill>
                          <a:latin typeface="微软雅黑" panose="020B0503020204020204" pitchFamily="34" charset="-122"/>
                          <a:ea typeface="微软雅黑" panose="020B0503020204020204" pitchFamily="34" charset="-122"/>
                          <a:cs typeface="+mn-cs"/>
                        </a:rPr>
                        <a:t>华为云</a:t>
                      </a:r>
                    </a:p>
                  </a:txBody>
                  <a:tcPr marL="6350" marR="6350" marT="6350" marB="0" anchor="ctr"/>
                </a:tc>
                <a:tc>
                  <a:txBody>
                    <a:bodyPr/>
                    <a:lstStyle/>
                    <a:p>
                      <a:pPr marL="0" algn="ctr" defTabSz="457200" rtl="0" eaLnBrk="1" fontAlgn="ctr" latinLnBrk="0" hangingPunct="1"/>
                      <a:r>
                        <a:rPr lang="en-US" altLang="zh-CN" sz="1050" b="0" kern="1200">
                          <a:solidFill>
                            <a:schemeClr val="dk1"/>
                          </a:solidFill>
                          <a:latin typeface="微软雅黑" panose="020B0503020204020204" pitchFamily="34" charset="-122"/>
                          <a:ea typeface="微软雅黑" panose="020B0503020204020204" pitchFamily="34" charset="-122"/>
                          <a:cs typeface="+mn-cs"/>
                        </a:rPr>
                        <a:t>110</a:t>
                      </a:r>
                    </a:p>
                  </a:txBody>
                  <a:tcPr marL="6350" marR="6350" marT="6350" marB="0" anchor="ctr"/>
                </a:tc>
                <a:tc>
                  <a:txBody>
                    <a:bodyPr/>
                    <a:lstStyle/>
                    <a:p>
                      <a:pPr marL="0" algn="ctr" defTabSz="457200" rtl="0" eaLnBrk="1" fontAlgn="ctr" latinLnBrk="0" hangingPunct="1"/>
                      <a:r>
                        <a:rPr lang="en-US" altLang="zh-CN" sz="1050" b="0" kern="1200">
                          <a:solidFill>
                            <a:schemeClr val="dk1"/>
                          </a:solidFill>
                          <a:latin typeface="微软雅黑" panose="020B0503020204020204" pitchFamily="34" charset="-122"/>
                          <a:ea typeface="微软雅黑" panose="020B0503020204020204" pitchFamily="34" charset="-122"/>
                          <a:cs typeface="+mn-cs"/>
                        </a:rPr>
                        <a:t>149</a:t>
                      </a:r>
                    </a:p>
                  </a:txBody>
                  <a:tcPr marL="6350" marR="6350" marT="6350" marB="0" anchor="ctr"/>
                </a:tc>
                <a:tc>
                  <a:txBody>
                    <a:bodyPr/>
                    <a:lstStyle/>
                    <a:p>
                      <a:pPr marL="0" algn="ctr" defTabSz="457200" rtl="0" eaLnBrk="1" fontAlgn="ctr" latinLnBrk="0" hangingPunct="1"/>
                      <a:r>
                        <a:rPr lang="en-US" altLang="zh-CN" sz="1050" b="0" kern="1200" dirty="0">
                          <a:solidFill>
                            <a:schemeClr val="dk1"/>
                          </a:solidFill>
                          <a:latin typeface="微软雅黑" panose="020B0503020204020204" pitchFamily="34" charset="-122"/>
                          <a:ea typeface="微软雅黑" panose="020B0503020204020204" pitchFamily="34" charset="-122"/>
                          <a:cs typeface="+mn-cs"/>
                        </a:rPr>
                        <a:t>152</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产品：基于深度学习技术，不断优化图像标签、主体识别，同时积极开展蓝海场景的应用，如媒资素材、内容推荐、广告营销以及智能传媒等领域；同时，在视频编辑、标签和指纹三方面持续优化产品能力</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市场：在身份认证、内容审核等领域实现增长</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330306794"/>
                  </a:ext>
                </a:extLst>
              </a:tr>
              <a:tr h="680001">
                <a:tc>
                  <a:txBody>
                    <a:bodyPr/>
                    <a:lstStyle/>
                    <a:p>
                      <a:pPr marL="0" algn="ctr" defTabSz="457200" rtl="0" eaLnBrk="1" fontAlgn="ctr" latinLnBrk="0" hangingPunct="1"/>
                      <a:r>
                        <a:rPr lang="zh-CN" altLang="en-US" sz="1050" b="1" kern="1200">
                          <a:solidFill>
                            <a:schemeClr val="dk1"/>
                          </a:solidFill>
                          <a:latin typeface="微软雅黑" panose="020B0503020204020204" pitchFamily="34" charset="-122"/>
                          <a:ea typeface="微软雅黑" panose="020B0503020204020204" pitchFamily="34" charset="-122"/>
                          <a:cs typeface="+mn-cs"/>
                        </a:rPr>
                        <a:t>其他</a:t>
                      </a:r>
                    </a:p>
                  </a:txBody>
                  <a:tcPr marL="6350" marR="6350" marT="6350" marB="0" anchor="ctr"/>
                </a:tc>
                <a:tc>
                  <a:txBody>
                    <a:bodyPr/>
                    <a:lstStyle/>
                    <a:p>
                      <a:pPr marL="0" algn="ctr" defTabSz="457200" rtl="0" eaLnBrk="1" fontAlgn="ctr" latinLnBrk="0" hangingPunct="1"/>
                      <a:r>
                        <a:rPr lang="en-US" altLang="zh-CN" sz="1050" b="0" kern="1200">
                          <a:solidFill>
                            <a:schemeClr val="dk1"/>
                          </a:solidFill>
                          <a:latin typeface="微软雅黑" panose="020B0503020204020204" pitchFamily="34" charset="-122"/>
                          <a:ea typeface="微软雅黑" panose="020B0503020204020204" pitchFamily="34" charset="-122"/>
                          <a:cs typeface="+mn-cs"/>
                        </a:rPr>
                        <a:t>32</a:t>
                      </a:r>
                    </a:p>
                  </a:txBody>
                  <a:tcPr marL="6350" marR="6350" marT="6350" marB="0" anchor="ctr"/>
                </a:tc>
                <a:tc>
                  <a:txBody>
                    <a:bodyPr/>
                    <a:lstStyle/>
                    <a:p>
                      <a:pPr marL="0" algn="ctr" defTabSz="457200" rtl="0" eaLnBrk="1" fontAlgn="ctr" latinLnBrk="0" hangingPunct="1"/>
                      <a:r>
                        <a:rPr lang="en-US" altLang="zh-CN" sz="1050" b="0" kern="1200">
                          <a:solidFill>
                            <a:schemeClr val="dk1"/>
                          </a:solidFill>
                          <a:latin typeface="微软雅黑" panose="020B0503020204020204" pitchFamily="34" charset="-122"/>
                          <a:ea typeface="微软雅黑" panose="020B0503020204020204" pitchFamily="34" charset="-122"/>
                          <a:cs typeface="+mn-cs"/>
                        </a:rPr>
                        <a:t>26</a:t>
                      </a:r>
                    </a:p>
                  </a:txBody>
                  <a:tcPr marL="6350" marR="6350" marT="6350" marB="0" anchor="ctr"/>
                </a:tc>
                <a:tc>
                  <a:txBody>
                    <a:bodyPr/>
                    <a:lstStyle/>
                    <a:p>
                      <a:pPr marL="0" algn="ctr" defTabSz="457200" rtl="0" eaLnBrk="1" fontAlgn="ctr" latinLnBrk="0" hangingPunct="1"/>
                      <a:r>
                        <a:rPr lang="en-US" altLang="zh-CN" sz="1050" b="0" kern="1200" dirty="0">
                          <a:solidFill>
                            <a:schemeClr val="dk1"/>
                          </a:solidFill>
                          <a:latin typeface="微软雅黑" panose="020B0503020204020204" pitchFamily="34" charset="-122"/>
                          <a:ea typeface="微软雅黑" panose="020B0503020204020204" pitchFamily="34" charset="-122"/>
                          <a:cs typeface="+mn-cs"/>
                        </a:rPr>
                        <a:t>30</a:t>
                      </a:r>
                    </a:p>
                  </a:txBody>
                  <a:tcPr marL="6350" marR="6350" marT="6350" marB="0" anchor="ctr"/>
                </a:tc>
                <a:tc>
                  <a:txBody>
                    <a:bodyPr/>
                    <a:lstStyle/>
                    <a:p>
                      <a:pPr marL="23400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京东云基于商品识别、</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OCR</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和商品图片搜索算法能力，在多个分类的应急医疗物资图片中快速识别对应的医疗物资；提供移动直播、短视频、播放器等</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SDK</a:t>
                      </a:r>
                    </a:p>
                  </a:txBody>
                  <a:tcPr marL="7620" marR="7620" marT="7620" marB="0" anchor="ctr"/>
                </a:tc>
                <a:extLst>
                  <a:ext uri="{0D108BD9-81ED-4DB2-BD59-A6C34878D82A}">
                    <a16:rowId xmlns:a16="http://schemas.microsoft.com/office/drawing/2014/main" val="1765133348"/>
                  </a:ext>
                </a:extLst>
              </a:tr>
            </a:tbl>
          </a:graphicData>
        </a:graphic>
      </p:graphicFrame>
      <p:graphicFrame>
        <p:nvGraphicFramePr>
          <p:cNvPr id="5" name="Chart 6">
            <a:extLst>
              <a:ext uri="{FF2B5EF4-FFF2-40B4-BE49-F238E27FC236}">
                <a16:creationId xmlns:a16="http://schemas.microsoft.com/office/drawing/2014/main" id="{9242A45B-EE8B-DE3E-D2A0-21EB5AEBCC96}"/>
              </a:ext>
            </a:extLst>
          </p:cNvPr>
          <p:cNvGraphicFramePr/>
          <p:nvPr>
            <p:extLst>
              <p:ext uri="{D42A27DB-BD31-4B8C-83A1-F6EECF244321}">
                <p14:modId xmlns:p14="http://schemas.microsoft.com/office/powerpoint/2010/main" val="3001797319"/>
              </p:ext>
            </p:extLst>
          </p:nvPr>
        </p:nvGraphicFramePr>
        <p:xfrm>
          <a:off x="-623323" y="1363655"/>
          <a:ext cx="4953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a:extLst>
              <a:ext uri="{FF2B5EF4-FFF2-40B4-BE49-F238E27FC236}">
                <a16:creationId xmlns:a16="http://schemas.microsoft.com/office/drawing/2014/main" id="{8A0A3DD9-7245-19D4-6DEA-29C0AA5FECB4}"/>
              </a:ext>
            </a:extLst>
          </p:cNvPr>
          <p:cNvSpPr/>
          <p:nvPr/>
        </p:nvSpPr>
        <p:spPr>
          <a:xfrm>
            <a:off x="228600" y="838200"/>
            <a:ext cx="3962400" cy="533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中国图像视频公有云服务市场份额，</a:t>
            </a: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2022H1</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2D9CB1DD-AEC4-B4A7-3093-6D919EF733F6}"/>
              </a:ext>
            </a:extLst>
          </p:cNvPr>
          <p:cNvSpPr/>
          <p:nvPr/>
        </p:nvSpPr>
        <p:spPr>
          <a:xfrm>
            <a:off x="228600" y="1219200"/>
            <a:ext cx="3962400" cy="4940592"/>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3671A0AA-8F4B-7ED6-F573-D0EEB10FDE6B}"/>
              </a:ext>
            </a:extLst>
          </p:cNvPr>
          <p:cNvSpPr txBox="1"/>
          <p:nvPr/>
        </p:nvSpPr>
        <p:spPr>
          <a:xfrm>
            <a:off x="282048" y="4251310"/>
            <a:ext cx="3886200" cy="1284134"/>
          </a:xfrm>
          <a:prstGeom prst="rect">
            <a:avLst/>
          </a:prstGeom>
          <a:noFill/>
        </p:spPr>
        <p:txBody>
          <a:bodyPr wrap="square">
            <a:spAutoFit/>
          </a:bodyPr>
          <a:lstStyle/>
          <a:p>
            <a:pPr marL="234000" indent="-171450" fontAlgn="b">
              <a:lnSpc>
                <a:spcPts val="1800"/>
              </a:lnSpc>
              <a:spcBef>
                <a:spcPts val="200"/>
              </a:spcBef>
              <a:spcAft>
                <a:spcPts val="100"/>
              </a:spcAft>
              <a:buClr>
                <a:srgbClr val="2279BC"/>
              </a:buClr>
              <a:buFont typeface="Arial" panose="020B0604020202020204" pitchFamily="34" charset="0"/>
              <a:buChar char="•"/>
              <a:defRPr/>
            </a:pPr>
            <a:r>
              <a:rPr kumimoji="0" lang="en-US" altLang="zh-CN"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rPr>
              <a:t>CV</a:t>
            </a:r>
            <a:r>
              <a:rPr kumimoji="0" lang="zh-CN" altLang="en-US"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rPr>
              <a:t>大模型将大幅带动图像视频类市场空间增长</a:t>
            </a:r>
            <a:endParaRPr kumimoji="0" lang="en-US" altLang="zh-CN"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endParaRPr>
          </a:p>
          <a:p>
            <a:pPr marL="234000" marR="0" lvl="0" indent="-171450" algn="l" defTabSz="457200" rtl="0" eaLnBrk="1" fontAlgn="b" latinLnBrk="0" hangingPunct="1">
              <a:lnSpc>
                <a:spcPts val="1800"/>
              </a:lnSpc>
              <a:spcBef>
                <a:spcPts val="200"/>
              </a:spcBef>
              <a:spcAft>
                <a:spcPts val="100"/>
              </a:spcAft>
              <a:buClr>
                <a:srgbClr val="2279BC"/>
              </a:buClr>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rPr>
              <a:t>目前已经广泛应用的场景：机器翻译、图像识别、媒体标签等</a:t>
            </a:r>
            <a:endParaRPr lang="en-US" altLang="zh-CN" sz="1200" dirty="0">
              <a:solidFill>
                <a:srgbClr val="3F3F3F"/>
              </a:solidFill>
              <a:latin typeface="微软雅黑" panose="020B0503020204020204" pitchFamily="34" charset="-122"/>
              <a:ea typeface="微软雅黑" panose="020B0503020204020204" pitchFamily="34" charset="-122"/>
            </a:endParaRPr>
          </a:p>
          <a:p>
            <a:pPr marL="234000" marR="0" lvl="0" indent="-171450" algn="l" defTabSz="457200" rtl="0" eaLnBrk="1" fontAlgn="b" latinLnBrk="0" hangingPunct="1">
              <a:lnSpc>
                <a:spcPts val="1800"/>
              </a:lnSpc>
              <a:spcBef>
                <a:spcPts val="200"/>
              </a:spcBef>
              <a:spcAft>
                <a:spcPts val="100"/>
              </a:spcAft>
              <a:buClr>
                <a:srgbClr val="2279BC"/>
              </a:buClr>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rPr>
              <a:t>新的机会在于：跨境电商、跨界电商</a:t>
            </a:r>
            <a:r>
              <a:rPr kumimoji="0" lang="en-US" altLang="zh-CN"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rPr>
              <a:t>ERP</a:t>
            </a:r>
            <a:r>
              <a:rPr kumimoji="0" lang="zh-CN" altLang="en-US"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rPr>
              <a:t>、短视频直播、智能传媒（视力受损、儿童教育人群）</a:t>
            </a:r>
          </a:p>
        </p:txBody>
      </p:sp>
      <p:sp>
        <p:nvSpPr>
          <p:cNvPr id="8" name="Title 2">
            <a:extLst>
              <a:ext uri="{FF2B5EF4-FFF2-40B4-BE49-F238E27FC236}">
                <a16:creationId xmlns:a16="http://schemas.microsoft.com/office/drawing/2014/main" id="{42B13E2F-B877-6C0F-AAFF-EC37E0808C4E}"/>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4" normalizeH="0" baseline="0" noProof="0" dirty="0">
                <a:ln>
                  <a:noFill/>
                </a:ln>
                <a:solidFill>
                  <a:srgbClr val="4F4F4F"/>
                </a:solidFill>
                <a:effectLst/>
                <a:uLnTx/>
                <a:uFillTx/>
              </a:rPr>
              <a:t>中国图像视频公有云服务市场分析</a:t>
            </a:r>
          </a:p>
        </p:txBody>
      </p:sp>
    </p:spTree>
    <p:extLst>
      <p:ext uri="{BB962C8B-B14F-4D97-AF65-F5344CB8AC3E}">
        <p14:creationId xmlns:p14="http://schemas.microsoft.com/office/powerpoint/2010/main" val="26720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3BAFB267-5CBF-74AB-0C0A-2405979158D0}"/>
              </a:ext>
            </a:extLst>
          </p:cNvPr>
          <p:cNvGraphicFramePr>
            <a:graphicFrameLocks noChangeAspect="1"/>
          </p:cNvGraphicFramePr>
          <p:nvPr>
            <p:custDataLst>
              <p:tags r:id="rId1"/>
            </p:custDataLst>
            <p:extLst>
              <p:ext uri="{D42A27DB-BD31-4B8C-83A1-F6EECF244321}">
                <p14:modId xmlns:p14="http://schemas.microsoft.com/office/powerpoint/2010/main" val="1866067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7" imgW="395" imgH="396" progId="TCLayout.ActiveDocument.1">
                  <p:embed/>
                </p:oleObj>
              </mc:Choice>
              <mc:Fallback>
                <p:oleObj name="think-cell 幻灯片" r:id="rId17" imgW="395" imgH="396" progId="TCLayout.ActiveDocument.1">
                  <p:embed/>
                  <p:pic>
                    <p:nvPicPr>
                      <p:cNvPr id="3" name="对象 2" hidden="1">
                        <a:extLst>
                          <a:ext uri="{FF2B5EF4-FFF2-40B4-BE49-F238E27FC236}">
                            <a16:creationId xmlns:a16="http://schemas.microsoft.com/office/drawing/2014/main" id="{3BAFB267-5CBF-74AB-0C0A-2405979158D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graphicFrame>
        <p:nvGraphicFramePr>
          <p:cNvPr id="4" name="表格 3">
            <a:extLst>
              <a:ext uri="{FF2B5EF4-FFF2-40B4-BE49-F238E27FC236}">
                <a16:creationId xmlns:a16="http://schemas.microsoft.com/office/drawing/2014/main" id="{FF453FEF-2C2B-D166-E221-DED3095F4F01}"/>
              </a:ext>
            </a:extLst>
          </p:cNvPr>
          <p:cNvGraphicFramePr>
            <a:graphicFrameLocks noGrp="1"/>
          </p:cNvGraphicFramePr>
          <p:nvPr>
            <p:extLst>
              <p:ext uri="{D42A27DB-BD31-4B8C-83A1-F6EECF244321}">
                <p14:modId xmlns:p14="http://schemas.microsoft.com/office/powerpoint/2010/main" val="4184455313"/>
              </p:ext>
            </p:extLst>
          </p:nvPr>
        </p:nvGraphicFramePr>
        <p:xfrm>
          <a:off x="1490663" y="1046162"/>
          <a:ext cx="9786937" cy="5024640"/>
        </p:xfrm>
        <a:graphic>
          <a:graphicData uri="http://schemas.openxmlformats.org/drawingml/2006/table">
            <a:tbl>
              <a:tblPr firstRow="1" bandRow="1">
                <a:tableStyleId>{5C22544A-7EE6-4342-B048-85BDC9FD1C3A}</a:tableStyleId>
              </a:tblPr>
              <a:tblGrid>
                <a:gridCol w="2581603">
                  <a:extLst>
                    <a:ext uri="{9D8B030D-6E8A-4147-A177-3AD203B41FA5}">
                      <a16:colId xmlns:a16="http://schemas.microsoft.com/office/drawing/2014/main" val="488745560"/>
                    </a:ext>
                  </a:extLst>
                </a:gridCol>
                <a:gridCol w="3319134">
                  <a:extLst>
                    <a:ext uri="{9D8B030D-6E8A-4147-A177-3AD203B41FA5}">
                      <a16:colId xmlns:a16="http://schemas.microsoft.com/office/drawing/2014/main" val="350937505"/>
                    </a:ext>
                  </a:extLst>
                </a:gridCol>
                <a:gridCol w="2743200">
                  <a:extLst>
                    <a:ext uri="{9D8B030D-6E8A-4147-A177-3AD203B41FA5}">
                      <a16:colId xmlns:a16="http://schemas.microsoft.com/office/drawing/2014/main" val="3087141376"/>
                    </a:ext>
                  </a:extLst>
                </a:gridCol>
                <a:gridCol w="1143000">
                  <a:extLst>
                    <a:ext uri="{9D8B030D-6E8A-4147-A177-3AD203B41FA5}">
                      <a16:colId xmlns:a16="http://schemas.microsoft.com/office/drawing/2014/main" val="3986524749"/>
                    </a:ext>
                  </a:extLst>
                </a:gridCol>
              </a:tblGrid>
              <a:tr h="474283">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应用场景</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市场机会</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阻碍</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目前成熟度</a:t>
                      </a:r>
                    </a:p>
                  </a:txBody>
                  <a:tcP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8070952"/>
                  </a:ext>
                </a:extLst>
              </a:tr>
              <a:tr h="650051">
                <a:tc>
                  <a:txBody>
                    <a:bodyPr/>
                    <a:lstStyle/>
                    <a:p>
                      <a:pPr marL="0" algn="ctr" defTabSz="457200" rtl="0" eaLnBrk="1" fontAlgn="b" latinLnBrk="0" hangingPunct="1"/>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互娱、视频生成</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智能编辑、视频创新内容自动生成</a:t>
                      </a:r>
                      <a:endParaRPr lang="en-US" altLang="zh-CN"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en-US" altLang="zh-CN" sz="1200" dirty="0">
                          <a:solidFill>
                            <a:schemeClr val="tx1">
                              <a:lumMod val="50000"/>
                            </a:schemeClr>
                          </a:solidFill>
                          <a:latin typeface="微软雅黑" panose="020B0503020204020204" pitchFamily="34" charset="-122"/>
                          <a:ea typeface="微软雅黑" panose="020B0503020204020204" pitchFamily="34" charset="-122"/>
                        </a:rPr>
                        <a:t>3D</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数据获取难，视频结构化技术不足</a:t>
                      </a:r>
                      <a:endParaRPr lang="en-US" altLang="zh-CN" sz="1200" dirty="0">
                        <a:solidFill>
                          <a:schemeClr val="tx1">
                            <a:lumMod val="50000"/>
                          </a:schemeClr>
                        </a:solidFill>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674418"/>
                  </a:ext>
                </a:extLst>
              </a:tr>
              <a:tr h="650051">
                <a:tc>
                  <a:txBody>
                    <a:bodyPr/>
                    <a:lstStyle/>
                    <a:p>
                      <a:pPr marL="0" algn="ctr" defTabSz="457200" rtl="0" eaLnBrk="1" fontAlgn="b" latinLnBrk="0" hangingPunct="1"/>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搜索、生成内容安全</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图像、视频的内容违规审核力度加强，通用化审核已无法满足需求</a:t>
                      </a:r>
                      <a:endParaRPr lang="en-US" altLang="zh-CN"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altLang="zh-CN" sz="1200" dirty="0">
                        <a:solidFill>
                          <a:schemeClr val="tx1">
                            <a:lumMod val="50000"/>
                          </a:schemeClr>
                        </a:solidFill>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43205"/>
                  </a:ext>
                </a:extLst>
              </a:tr>
              <a:tr h="650051">
                <a:tc>
                  <a:txBody>
                    <a:bodyPr/>
                    <a:lstStyle/>
                    <a:p>
                      <a:pPr marL="0" algn="ctr" defTabSz="457200" rtl="0" eaLnBrk="1" fontAlgn="b" latinLnBrk="0" hangingPunct="1"/>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文字识别</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金融合同、医疗病历等，文字识别借助大模型提升流程自动化程度</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整体信息化程度不足</a:t>
                      </a:r>
                      <a:endParaRPr lang="en-US" altLang="zh-CN"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826701"/>
                  </a:ext>
                </a:extLst>
              </a:tr>
              <a:tr h="650051">
                <a:tc>
                  <a:txBody>
                    <a:bodyPr/>
                    <a:lstStyle/>
                    <a:p>
                      <a:pPr marL="0" algn="ctr" defTabSz="457200" rtl="0" eaLnBrk="1" fontAlgn="b" latinLnBrk="0" hangingPunct="1"/>
                      <a:r>
                        <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AIGC</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传统媒体，企业内部创作（工作日报，行业新闻热点聚类等）</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整体信息化程度不足</a:t>
                      </a:r>
                      <a:endParaRPr lang="en-US" altLang="zh-CN"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8204818"/>
                  </a:ext>
                </a:extLst>
              </a:tr>
              <a:tr h="650051">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图像超分</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工厂视觉检测类需求扩大，视觉引导自动化成未来增长点</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fontAlgn="b" latinLnBrk="0" hangingPunct="1">
                        <a:buFont typeface="Arial" panose="020B0604020202020204" pitchFamily="34" charset="0"/>
                        <a:buNone/>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工业场景复杂，需求多变</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139770"/>
                  </a:ext>
                </a:extLst>
              </a:tr>
              <a:tr h="650051">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直播</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元宇宙结合直播，穿戴等场景仍未普及</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altLang="zh-CN" sz="1200" dirty="0">
                        <a:solidFill>
                          <a:schemeClr val="tx1">
                            <a:lumMod val="50000"/>
                          </a:schemeClr>
                        </a:solidFill>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9412894"/>
                  </a:ext>
                </a:extLst>
              </a:tr>
              <a:tr h="650051">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自动驾驶</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路况识别（异物，遮挡等）</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技术发展慢，道路数据收集难</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565422"/>
                  </a:ext>
                </a:extLst>
              </a:tr>
            </a:tbl>
          </a:graphicData>
        </a:graphic>
      </p:graphicFrame>
      <p:sp>
        <p:nvSpPr>
          <p:cNvPr id="11" name="矩形 10">
            <a:extLst>
              <a:ext uri="{FF2B5EF4-FFF2-40B4-BE49-F238E27FC236}">
                <a16:creationId xmlns:a16="http://schemas.microsoft.com/office/drawing/2014/main" id="{64B03B5E-F955-59D8-8416-F0DBF002C871}"/>
              </a:ext>
            </a:extLst>
          </p:cNvPr>
          <p:cNvSpPr/>
          <p:nvPr/>
        </p:nvSpPr>
        <p:spPr>
          <a:xfrm>
            <a:off x="533400" y="1447800"/>
            <a:ext cx="868363" cy="1264656"/>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互</a:t>
            </a:r>
            <a:endParaRPr lang="en-US" altLang="zh-CN" sz="160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联</a:t>
            </a:r>
            <a:endParaRPr lang="en-US" altLang="zh-CN" sz="160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网</a:t>
            </a:r>
          </a:p>
        </p:txBody>
      </p:sp>
      <p:sp>
        <p:nvSpPr>
          <p:cNvPr id="12" name="Title 2">
            <a:extLst>
              <a:ext uri="{FF2B5EF4-FFF2-40B4-BE49-F238E27FC236}">
                <a16:creationId xmlns:a16="http://schemas.microsoft.com/office/drawing/2014/main" id="{2A9E72EB-4578-9ECB-1636-B52AAD4F348B}"/>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r>
              <a:rPr kumimoji="0" lang="zh-CN" altLang="en-US" sz="2400" b="0" i="0" u="none" strike="noStrike" kern="1200" cap="none" spc="4" normalizeH="0" baseline="0" noProof="0" dirty="0">
                <a:ln>
                  <a:noFill/>
                </a:ln>
                <a:solidFill>
                  <a:srgbClr val="4F4F4F"/>
                </a:solidFill>
                <a:effectLst/>
                <a:uLnTx/>
                <a:uFillTx/>
              </a:rPr>
              <a:t>中国图像视频公有云服务市场</a:t>
            </a:r>
            <a:r>
              <a:rPr lang="zh-CN" altLang="en-US" dirty="0"/>
              <a:t>应用场景</a:t>
            </a:r>
          </a:p>
        </p:txBody>
      </p:sp>
      <p:sp>
        <p:nvSpPr>
          <p:cNvPr id="15" name="矩形 14">
            <a:extLst>
              <a:ext uri="{FF2B5EF4-FFF2-40B4-BE49-F238E27FC236}">
                <a16:creationId xmlns:a16="http://schemas.microsoft.com/office/drawing/2014/main" id="{7F7C9556-A5F4-3DBD-9CDC-2F800FC94B29}"/>
              </a:ext>
            </a:extLst>
          </p:cNvPr>
          <p:cNvSpPr/>
          <p:nvPr/>
        </p:nvSpPr>
        <p:spPr>
          <a:xfrm>
            <a:off x="515111" y="2803515"/>
            <a:ext cx="868363" cy="1291516"/>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跨行业通用</a:t>
            </a:r>
          </a:p>
        </p:txBody>
      </p:sp>
      <p:sp>
        <p:nvSpPr>
          <p:cNvPr id="17" name="矩形 16">
            <a:extLst>
              <a:ext uri="{FF2B5EF4-FFF2-40B4-BE49-F238E27FC236}">
                <a16:creationId xmlns:a16="http://schemas.microsoft.com/office/drawing/2014/main" id="{59B31228-DD5B-7853-A194-5849FADC8953}"/>
              </a:ext>
            </a:extLst>
          </p:cNvPr>
          <p:cNvSpPr/>
          <p:nvPr/>
        </p:nvSpPr>
        <p:spPr>
          <a:xfrm>
            <a:off x="533400" y="4844680"/>
            <a:ext cx="868363" cy="567531"/>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零售</a:t>
            </a:r>
          </a:p>
        </p:txBody>
      </p:sp>
      <p:sp>
        <p:nvSpPr>
          <p:cNvPr id="18" name="矩形 17">
            <a:extLst>
              <a:ext uri="{FF2B5EF4-FFF2-40B4-BE49-F238E27FC236}">
                <a16:creationId xmlns:a16="http://schemas.microsoft.com/office/drawing/2014/main" id="{871252A0-7523-797C-322C-75158CBA68A8}"/>
              </a:ext>
            </a:extLst>
          </p:cNvPr>
          <p:cNvSpPr/>
          <p:nvPr/>
        </p:nvSpPr>
        <p:spPr>
          <a:xfrm>
            <a:off x="533400" y="5503269"/>
            <a:ext cx="868363" cy="567531"/>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dirty="0">
                <a:solidFill>
                  <a:schemeClr val="bg1"/>
                </a:solidFill>
                <a:latin typeface="微软雅黑" panose="020B0503020204020204" pitchFamily="34" charset="-122"/>
                <a:ea typeface="微软雅黑" panose="020B0503020204020204" pitchFamily="34" charset="-122"/>
              </a:rPr>
              <a:t>汽车</a:t>
            </a:r>
            <a:endPar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p:txBody>
      </p:sp>
      <p:sp>
        <p:nvSpPr>
          <p:cNvPr id="27" name="椭圆 26">
            <a:extLst>
              <a:ext uri="{FF2B5EF4-FFF2-40B4-BE49-F238E27FC236}">
                <a16:creationId xmlns:a16="http://schemas.microsoft.com/office/drawing/2014/main" id="{283A02CE-706D-77FB-08C4-D008C4C5A583}"/>
              </a:ext>
            </a:extLst>
          </p:cNvPr>
          <p:cNvSpPr/>
          <p:nvPr>
            <p:custDataLst>
              <p:tags r:id="rId2"/>
            </p:custDataLst>
          </p:nvPr>
        </p:nvSpPr>
        <p:spPr bwMode="auto">
          <a:xfrm>
            <a:off x="10458450" y="15986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8" name="弧形 27">
            <a:extLst>
              <a:ext uri="{FF2B5EF4-FFF2-40B4-BE49-F238E27FC236}">
                <a16:creationId xmlns:a16="http://schemas.microsoft.com/office/drawing/2014/main" id="{02CAC15C-185E-BBF9-75FE-B6F306182B50}"/>
              </a:ext>
            </a:extLst>
          </p:cNvPr>
          <p:cNvSpPr/>
          <p:nvPr>
            <p:custDataLst>
              <p:tags r:id="rId3"/>
            </p:custDataLst>
          </p:nvPr>
        </p:nvSpPr>
        <p:spPr bwMode="gray">
          <a:xfrm>
            <a:off x="10458450" y="1598613"/>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F10546-CF8A-B7DB-FAC6-88A5A4CC7F7B}"/>
              </a:ext>
            </a:extLst>
          </p:cNvPr>
          <p:cNvSpPr/>
          <p:nvPr>
            <p:custDataLst>
              <p:tags r:id="rId4"/>
            </p:custDataLst>
          </p:nvPr>
        </p:nvSpPr>
        <p:spPr bwMode="auto">
          <a:xfrm>
            <a:off x="10458450" y="236537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0" name="弧形 29">
            <a:extLst>
              <a:ext uri="{FF2B5EF4-FFF2-40B4-BE49-F238E27FC236}">
                <a16:creationId xmlns:a16="http://schemas.microsoft.com/office/drawing/2014/main" id="{E7FC8A72-EEAE-4CD8-A970-2ECE0092E0B0}"/>
              </a:ext>
            </a:extLst>
          </p:cNvPr>
          <p:cNvSpPr/>
          <p:nvPr>
            <p:custDataLst>
              <p:tags r:id="rId5"/>
            </p:custDataLst>
          </p:nvPr>
        </p:nvSpPr>
        <p:spPr bwMode="gray">
          <a:xfrm>
            <a:off x="10458450" y="2365375"/>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00E2CDB3-DF38-9BDB-ED47-44ABA4C47DAD}"/>
              </a:ext>
            </a:extLst>
          </p:cNvPr>
          <p:cNvSpPr/>
          <p:nvPr>
            <p:custDataLst>
              <p:tags r:id="rId6"/>
            </p:custDataLst>
          </p:nvPr>
        </p:nvSpPr>
        <p:spPr bwMode="auto">
          <a:xfrm>
            <a:off x="10458450" y="30337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2" name="弧形 31">
            <a:extLst>
              <a:ext uri="{FF2B5EF4-FFF2-40B4-BE49-F238E27FC236}">
                <a16:creationId xmlns:a16="http://schemas.microsoft.com/office/drawing/2014/main" id="{C9D798A8-A110-2AFF-27B4-E4422252E55C}"/>
              </a:ext>
            </a:extLst>
          </p:cNvPr>
          <p:cNvSpPr/>
          <p:nvPr>
            <p:custDataLst>
              <p:tags r:id="rId7"/>
            </p:custDataLst>
          </p:nvPr>
        </p:nvSpPr>
        <p:spPr bwMode="gray">
          <a:xfrm>
            <a:off x="10458450" y="3033713"/>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2A29FA81-B9A8-AC1E-7F9D-D9BD1D98B5C1}"/>
              </a:ext>
            </a:extLst>
          </p:cNvPr>
          <p:cNvSpPr/>
          <p:nvPr>
            <p:custDataLst>
              <p:tags r:id="rId8"/>
            </p:custDataLst>
          </p:nvPr>
        </p:nvSpPr>
        <p:spPr bwMode="auto">
          <a:xfrm>
            <a:off x="10458450" y="374808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4" name="弧形 33">
            <a:extLst>
              <a:ext uri="{FF2B5EF4-FFF2-40B4-BE49-F238E27FC236}">
                <a16:creationId xmlns:a16="http://schemas.microsoft.com/office/drawing/2014/main" id="{1A764E03-B86D-5A11-5E68-B3376EA76957}"/>
              </a:ext>
            </a:extLst>
          </p:cNvPr>
          <p:cNvSpPr/>
          <p:nvPr>
            <p:custDataLst>
              <p:tags r:id="rId9"/>
            </p:custDataLst>
          </p:nvPr>
        </p:nvSpPr>
        <p:spPr bwMode="gray">
          <a:xfrm>
            <a:off x="10458450" y="3748088"/>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48E01729-1EC8-48D4-B970-922D0FBC5647}"/>
              </a:ext>
            </a:extLst>
          </p:cNvPr>
          <p:cNvSpPr/>
          <p:nvPr>
            <p:custDataLst>
              <p:tags r:id="rId10"/>
            </p:custDataLst>
          </p:nvPr>
        </p:nvSpPr>
        <p:spPr bwMode="auto">
          <a:xfrm>
            <a:off x="10458450" y="436403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6" name="弧形 35">
            <a:extLst>
              <a:ext uri="{FF2B5EF4-FFF2-40B4-BE49-F238E27FC236}">
                <a16:creationId xmlns:a16="http://schemas.microsoft.com/office/drawing/2014/main" id="{CF326C36-C469-6C95-E664-534EC2DE9CED}"/>
              </a:ext>
            </a:extLst>
          </p:cNvPr>
          <p:cNvSpPr/>
          <p:nvPr>
            <p:custDataLst>
              <p:tags r:id="rId11"/>
            </p:custDataLst>
          </p:nvPr>
        </p:nvSpPr>
        <p:spPr bwMode="gray">
          <a:xfrm>
            <a:off x="10458450" y="4364038"/>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5800B1DC-9FDE-FAC4-D333-BDE35915E898}"/>
              </a:ext>
            </a:extLst>
          </p:cNvPr>
          <p:cNvSpPr/>
          <p:nvPr>
            <p:custDataLst>
              <p:tags r:id="rId12"/>
            </p:custDataLst>
          </p:nvPr>
        </p:nvSpPr>
        <p:spPr bwMode="auto">
          <a:xfrm>
            <a:off x="10458450" y="496093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8" name="弧形 37">
            <a:extLst>
              <a:ext uri="{FF2B5EF4-FFF2-40B4-BE49-F238E27FC236}">
                <a16:creationId xmlns:a16="http://schemas.microsoft.com/office/drawing/2014/main" id="{3047B64B-49BE-12B1-CB6C-7B396FBBFDE9}"/>
              </a:ext>
            </a:extLst>
          </p:cNvPr>
          <p:cNvSpPr/>
          <p:nvPr>
            <p:custDataLst>
              <p:tags r:id="rId13"/>
            </p:custDataLst>
          </p:nvPr>
        </p:nvSpPr>
        <p:spPr bwMode="gray">
          <a:xfrm>
            <a:off x="10458450" y="4960938"/>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AD06FF07-84BB-F414-EA72-A21BDF611143}"/>
              </a:ext>
            </a:extLst>
          </p:cNvPr>
          <p:cNvSpPr/>
          <p:nvPr>
            <p:custDataLst>
              <p:tags r:id="rId14"/>
            </p:custDataLst>
          </p:nvPr>
        </p:nvSpPr>
        <p:spPr bwMode="auto">
          <a:xfrm>
            <a:off x="10458450" y="557847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40" name="弧形 39">
            <a:extLst>
              <a:ext uri="{FF2B5EF4-FFF2-40B4-BE49-F238E27FC236}">
                <a16:creationId xmlns:a16="http://schemas.microsoft.com/office/drawing/2014/main" id="{064FCA63-EAAF-F707-75CB-BCA6B513B92C}"/>
              </a:ext>
            </a:extLst>
          </p:cNvPr>
          <p:cNvSpPr/>
          <p:nvPr>
            <p:custDataLst>
              <p:tags r:id="rId15"/>
            </p:custDataLst>
          </p:nvPr>
        </p:nvSpPr>
        <p:spPr bwMode="gray">
          <a:xfrm>
            <a:off x="10458450" y="5578475"/>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60280F9E-75BF-2323-5EB2-6DB58B301181}"/>
              </a:ext>
            </a:extLst>
          </p:cNvPr>
          <p:cNvSpPr/>
          <p:nvPr/>
        </p:nvSpPr>
        <p:spPr>
          <a:xfrm>
            <a:off x="515111" y="4186090"/>
            <a:ext cx="868363" cy="567531"/>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工业</a:t>
            </a:r>
          </a:p>
        </p:txBody>
      </p:sp>
    </p:spTree>
    <p:extLst>
      <p:ext uri="{BB962C8B-B14F-4D97-AF65-F5344CB8AC3E}">
        <p14:creationId xmlns:p14="http://schemas.microsoft.com/office/powerpoint/2010/main" val="363801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086CA370-3140-5C2A-9795-444CEA9BA3BE}"/>
              </a:ext>
            </a:extLst>
          </p:cNvPr>
          <p:cNvGraphicFramePr>
            <a:graphicFrameLocks noGrp="1"/>
          </p:cNvGraphicFramePr>
          <p:nvPr>
            <p:extLst>
              <p:ext uri="{D42A27DB-BD31-4B8C-83A1-F6EECF244321}">
                <p14:modId xmlns:p14="http://schemas.microsoft.com/office/powerpoint/2010/main" val="4046775663"/>
              </p:ext>
            </p:extLst>
          </p:nvPr>
        </p:nvGraphicFramePr>
        <p:xfrm>
          <a:off x="4343400" y="838200"/>
          <a:ext cx="7772400" cy="5257799"/>
        </p:xfrm>
        <a:graphic>
          <a:graphicData uri="http://schemas.openxmlformats.org/drawingml/2006/table">
            <a:tbl>
              <a:tblPr firstRow="1" bandRow="1">
                <a:tableStyleId>{5C22544A-7EE6-4342-B048-85BDC9FD1C3A}</a:tableStyleId>
              </a:tblPr>
              <a:tblGrid>
                <a:gridCol w="879894">
                  <a:extLst>
                    <a:ext uri="{9D8B030D-6E8A-4147-A177-3AD203B41FA5}">
                      <a16:colId xmlns:a16="http://schemas.microsoft.com/office/drawing/2014/main" val="3766641260"/>
                    </a:ext>
                  </a:extLst>
                </a:gridCol>
                <a:gridCol w="796506">
                  <a:extLst>
                    <a:ext uri="{9D8B030D-6E8A-4147-A177-3AD203B41FA5}">
                      <a16:colId xmlns:a16="http://schemas.microsoft.com/office/drawing/2014/main" val="2474967207"/>
                    </a:ext>
                  </a:extLst>
                </a:gridCol>
                <a:gridCol w="743310">
                  <a:extLst>
                    <a:ext uri="{9D8B030D-6E8A-4147-A177-3AD203B41FA5}">
                      <a16:colId xmlns:a16="http://schemas.microsoft.com/office/drawing/2014/main" val="2669714036"/>
                    </a:ext>
                  </a:extLst>
                </a:gridCol>
                <a:gridCol w="733246">
                  <a:extLst>
                    <a:ext uri="{9D8B030D-6E8A-4147-A177-3AD203B41FA5}">
                      <a16:colId xmlns:a16="http://schemas.microsoft.com/office/drawing/2014/main" val="3640313782"/>
                    </a:ext>
                  </a:extLst>
                </a:gridCol>
                <a:gridCol w="4619444">
                  <a:extLst>
                    <a:ext uri="{9D8B030D-6E8A-4147-A177-3AD203B41FA5}">
                      <a16:colId xmlns:a16="http://schemas.microsoft.com/office/drawing/2014/main" val="1724608804"/>
                    </a:ext>
                  </a:extLst>
                </a:gridCol>
              </a:tblGrid>
              <a:tr h="866015">
                <a:tc>
                  <a:txBody>
                    <a:bodyPr/>
                    <a:lstStyle/>
                    <a:p>
                      <a:pPr algn="ctr"/>
                      <a:r>
                        <a:rPr lang="zh-CN" altLang="en-US" sz="1100" b="1" dirty="0">
                          <a:latin typeface="微软雅黑" panose="020B0503020204020204" pitchFamily="34" charset="-122"/>
                          <a:ea typeface="微软雅黑" panose="020B0503020204020204" pitchFamily="34" charset="-122"/>
                        </a:rPr>
                        <a:t>年份</a:t>
                      </a:r>
                      <a:endParaRPr lang="en-US" sz="1100" b="1" dirty="0">
                        <a:latin typeface="微软雅黑" panose="020B0503020204020204" pitchFamily="34" charset="-122"/>
                        <a:ea typeface="微软雅黑" panose="020B0503020204020204" pitchFamily="34" charset="-122"/>
                      </a:endParaRP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 H1</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2021H2</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2022H1</a:t>
                      </a:r>
                    </a:p>
                  </a:txBody>
                  <a:tcPr anchor="ctr" anchorCtr="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100" b="1" i="0" u="none" strike="noStrike" dirty="0">
                          <a:solidFill>
                            <a:srgbClr val="FFFFFF"/>
                          </a:solidFill>
                          <a:effectLst/>
                          <a:latin typeface="微软雅黑" panose="020B0503020204020204" pitchFamily="34" charset="-122"/>
                          <a:ea typeface="微软雅黑" panose="020B0503020204020204" pitchFamily="34" charset="-122"/>
                        </a:rPr>
                        <a:t>产品及市场能力</a:t>
                      </a:r>
                    </a:p>
                  </a:txBody>
                  <a:tcPr anchor="ctr" anchorCtr="1"/>
                </a:tc>
                <a:extLst>
                  <a:ext uri="{0D108BD9-81ED-4DB2-BD59-A6C34878D82A}">
                    <a16:rowId xmlns:a16="http://schemas.microsoft.com/office/drawing/2014/main" val="858803316"/>
                  </a:ext>
                </a:extLst>
              </a:tr>
              <a:tr h="1529889">
                <a:tc>
                  <a:txBody>
                    <a:bodyPr/>
                    <a:lstStyle/>
                    <a:p>
                      <a:pPr marL="0" algn="ctr" defTabSz="457200" rtl="0" eaLnBrk="1" fontAlgn="ctr" latinLnBrk="0" hangingPunct="1"/>
                      <a:r>
                        <a:rPr lang="zh-CN" altLang="en-US" sz="1200" b="1" kern="1200" dirty="0">
                          <a:solidFill>
                            <a:schemeClr val="dk1"/>
                          </a:solidFill>
                          <a:latin typeface="微软雅黑" panose="020B0503020204020204" pitchFamily="34" charset="-122"/>
                          <a:ea typeface="微软雅黑" panose="020B0503020204020204" pitchFamily="34" charset="-122"/>
                          <a:cs typeface="+mn-cs"/>
                        </a:rPr>
                        <a:t>阿里云</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114</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180</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132</a:t>
                      </a:r>
                    </a:p>
                  </a:txBody>
                  <a:tcPr marL="6350" marR="6350" marT="6350" marB="0" anchor="ctr"/>
                </a:tc>
                <a:tc>
                  <a:txBody>
                    <a:bodyPr/>
                    <a:lstStyle/>
                    <a:p>
                      <a:pPr marL="243450" marR="0" lvl="0" indent="-171450" algn="l" defTabSz="457200" rtl="0" eaLnBrk="1" fontAlgn="b" latinLnBrk="0" hangingPunct="1">
                        <a:lnSpc>
                          <a:spcPts val="14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产品：大致分为录音文件识别、实时语音识别、语音合成以及语音本地化部署方案；今年智能语音交互在北京、深圳正式开服，录音文件识别产品由</a:t>
                      </a:r>
                      <a:r>
                        <a:rPr lang="en-US" altLang="zh-CN" sz="1050" kern="1200" dirty="0">
                          <a:solidFill>
                            <a:schemeClr val="tx1"/>
                          </a:solidFill>
                          <a:latin typeface="微软雅黑" panose="020B0503020204020204" pitchFamily="34" charset="-122"/>
                          <a:ea typeface="微软雅黑" panose="020B0503020204020204" pitchFamily="34" charset="-122"/>
                          <a:cs typeface="+mn-cs"/>
                        </a:rPr>
                        <a:t>6</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小时返回升级为</a:t>
                      </a:r>
                      <a:r>
                        <a:rPr lang="en-US" altLang="zh-CN" sz="1050" kern="1200" dirty="0">
                          <a:solidFill>
                            <a:schemeClr val="tx1"/>
                          </a:solidFill>
                          <a:latin typeface="微软雅黑" panose="020B0503020204020204" pitchFamily="34" charset="-122"/>
                          <a:ea typeface="微软雅黑" panose="020B0503020204020204" pitchFamily="34" charset="-122"/>
                          <a:cs typeface="+mn-cs"/>
                        </a:rPr>
                        <a:t>3</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小时内返回，进一步优化时效性；语音分析系列产品提供声纹识别、中英粤语识别、性别识别等高阶分析能力，</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ts val="14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a:t>
                      </a:r>
                      <a:r>
                        <a:rPr lang="zh-CN" altLang="en-US" sz="1050" dirty="0">
                          <a:latin typeface="微软雅黑" panose="020B0503020204020204" pitchFamily="34" charset="-122"/>
                          <a:ea typeface="微软雅黑" panose="020B0503020204020204" pitchFamily="34" charset="-122"/>
                        </a:rPr>
                        <a:t>自</a:t>
                      </a:r>
                      <a:r>
                        <a:rPr lang="en-US" altLang="zh-CN" sz="1050" dirty="0">
                          <a:latin typeface="微软雅黑" panose="020B0503020204020204" pitchFamily="34" charset="-122"/>
                          <a:ea typeface="微软雅黑" panose="020B0503020204020204" pitchFamily="34" charset="-122"/>
                        </a:rPr>
                        <a:t>2021</a:t>
                      </a:r>
                      <a:r>
                        <a:rPr lang="zh-CN" altLang="en-US" sz="1050" dirty="0">
                          <a:latin typeface="微软雅黑" panose="020B0503020204020204" pitchFamily="34" charset="-122"/>
                          <a:ea typeface="微软雅黑" panose="020B0503020204020204" pitchFamily="34" charset="-122"/>
                        </a:rPr>
                        <a:t>年以来始终在语音云服务领域保持第一市场份额，日均调用量达大几千万。软硬协同发展，持续探索技术创新。</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674881091"/>
                  </a:ext>
                </a:extLst>
              </a:tr>
              <a:tr h="921443">
                <a:tc>
                  <a:txBody>
                    <a:bodyPr/>
                    <a:lstStyle/>
                    <a:p>
                      <a:pPr marL="0" algn="ctr" defTabSz="457200" rtl="0" eaLnBrk="1" fontAlgn="ctr" latinLnBrk="0" hangingPunct="1"/>
                      <a:r>
                        <a:rPr lang="zh-CN" altLang="en-US" sz="1200" b="1" kern="1200">
                          <a:solidFill>
                            <a:schemeClr val="dk1"/>
                          </a:solidFill>
                          <a:latin typeface="微软雅黑" panose="020B0503020204020204" pitchFamily="34" charset="-122"/>
                          <a:ea typeface="微软雅黑" panose="020B0503020204020204" pitchFamily="34" charset="-122"/>
                          <a:cs typeface="+mn-cs"/>
                        </a:rPr>
                        <a:t>百度智能云</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112</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133</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124</a:t>
                      </a:r>
                    </a:p>
                  </a:txBody>
                  <a:tcPr marL="6350" marR="6350" marT="6350" marB="0" anchor="ctr"/>
                </a:tc>
                <a:tc>
                  <a:txBody>
                    <a:bodyPr/>
                    <a:lstStyle/>
                    <a:p>
                      <a:pPr marL="243450" marR="0" lvl="0" indent="-171450" algn="l" defTabSz="457200" rtl="0" eaLnBrk="1" fontAlgn="b" latinLnBrk="0" hangingPunct="1">
                        <a:lnSpc>
                          <a:spcPts val="14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产品：大致分为多类型语音识别、文本合成、内容安全等产品，其中，基于</a:t>
                      </a:r>
                      <a:r>
                        <a:rPr lang="en-US" altLang="zh-CN" sz="1050" kern="1200" dirty="0">
                          <a:solidFill>
                            <a:schemeClr val="tx1"/>
                          </a:solidFill>
                          <a:latin typeface="微软雅黑" panose="020B0503020204020204" pitchFamily="34" charset="-122"/>
                          <a:ea typeface="微软雅黑" panose="020B0503020204020204" pitchFamily="34" charset="-122"/>
                          <a:cs typeface="+mn-cs"/>
                        </a:rPr>
                        <a:t>Deep Peak2</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端到端建模的音频文件转写为热门产品，另外提供语音私有化部署方案，基于度家</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AIOT</a:t>
                      </a:r>
                      <a:r>
                        <a:rPr lang="zh-CN" altLang="en-US" sz="1050" kern="1200" dirty="0">
                          <a:solidFill>
                            <a:schemeClr val="tx1"/>
                          </a:solidFill>
                          <a:latin typeface="微软雅黑" panose="020B0503020204020204" pitchFamily="34" charset="-122"/>
                          <a:ea typeface="微软雅黑" panose="020B0503020204020204" pitchFamily="34" charset="-122"/>
                          <a:cs typeface="+mn-cs"/>
                        </a:rPr>
                        <a:t>语音语义平台提供软硬一体的解决方案</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ts val="14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市场：小度智能音箱带动智能语音增长</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1006991992"/>
                  </a:ext>
                </a:extLst>
              </a:tr>
              <a:tr h="626143">
                <a:tc>
                  <a:txBody>
                    <a:bodyPr/>
                    <a:lstStyle/>
                    <a:p>
                      <a:pPr marL="0" algn="ctr" defTabSz="457200" rtl="0" eaLnBrk="1" fontAlgn="ctr" latinLnBrk="0" hangingPunct="1"/>
                      <a:r>
                        <a:rPr lang="zh-CN" altLang="en-US" sz="1200" b="1" kern="1200">
                          <a:solidFill>
                            <a:schemeClr val="dk1"/>
                          </a:solidFill>
                          <a:latin typeface="微软雅黑" panose="020B0503020204020204" pitchFamily="34" charset="-122"/>
                          <a:ea typeface="微软雅黑" panose="020B0503020204020204" pitchFamily="34" charset="-122"/>
                          <a:cs typeface="+mn-cs"/>
                        </a:rPr>
                        <a:t>华为云</a:t>
                      </a:r>
                    </a:p>
                  </a:txBody>
                  <a:tcPr marL="6350" marR="6350" marT="6350" marB="0" anchor="ctr"/>
                </a:tc>
                <a:tc>
                  <a:txBody>
                    <a:bodyPr/>
                    <a:lstStyle/>
                    <a:p>
                      <a:pPr marL="0" algn="ctr" defTabSz="457200" rtl="0" eaLnBrk="1" fontAlgn="ctr" latinLnBrk="0" hangingPunct="1"/>
                      <a:r>
                        <a:rPr lang="en-US" altLang="zh-CN" sz="1200" b="0" kern="1200">
                          <a:solidFill>
                            <a:schemeClr val="dk1"/>
                          </a:solidFill>
                          <a:latin typeface="微软雅黑" panose="020B0503020204020204" pitchFamily="34" charset="-122"/>
                          <a:ea typeface="微软雅黑" panose="020B0503020204020204" pitchFamily="34" charset="-122"/>
                          <a:cs typeface="+mn-cs"/>
                        </a:rPr>
                        <a:t>26</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55</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65</a:t>
                      </a:r>
                    </a:p>
                  </a:txBody>
                  <a:tcPr marL="6350" marR="6350" marT="6350" marB="0" anchor="ctr"/>
                </a:tc>
                <a:tc>
                  <a:txBody>
                    <a:bodyPr/>
                    <a:lstStyle/>
                    <a:p>
                      <a:pPr marL="243450" marR="0" lvl="0" indent="-171450" algn="l" defTabSz="457200" rtl="0" eaLnBrk="1" fontAlgn="b" latinLnBrk="0" hangingPunct="1">
                        <a:lnSpc>
                          <a:spcPts val="14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产品：基于</a:t>
                      </a:r>
                      <a:r>
                        <a:rPr lang="en-US" altLang="zh-CN" sz="1050" kern="1200" dirty="0">
                          <a:solidFill>
                            <a:schemeClr val="tx1"/>
                          </a:solidFill>
                          <a:latin typeface="微软雅黑" panose="020B0503020204020204" pitchFamily="34" charset="-122"/>
                          <a:ea typeface="微软雅黑" panose="020B0503020204020204" pitchFamily="34" charset="-122"/>
                          <a:cs typeface="+mn-cs"/>
                        </a:rPr>
                        <a:t>DNN</a:t>
                      </a:r>
                      <a:r>
                        <a:rPr lang="zh-CN" altLang="en-US" sz="1050" kern="1200" dirty="0">
                          <a:solidFill>
                            <a:schemeClr val="tx1"/>
                          </a:solidFill>
                          <a:latin typeface="微软雅黑" panose="020B0503020204020204" pitchFamily="34" charset="-122"/>
                          <a:ea typeface="微软雅黑" panose="020B0503020204020204" pitchFamily="34" charset="-122"/>
                          <a:cs typeface="+mn-cs"/>
                        </a:rPr>
                        <a:t>深层神经网络技术提供实时语音识别功能，另外还提供一句话识别、录音文件识别以及语音合成等产品</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776080252"/>
                  </a:ext>
                </a:extLst>
              </a:tr>
              <a:tr h="663661">
                <a:tc>
                  <a:txBody>
                    <a:bodyPr/>
                    <a:lstStyle/>
                    <a:p>
                      <a:pPr marL="0" algn="ctr" defTabSz="457200" rtl="0" eaLnBrk="1" fontAlgn="ctr" latinLnBrk="0" hangingPunct="1"/>
                      <a:r>
                        <a:rPr lang="zh-CN" altLang="en-US" sz="1200" b="1" kern="1200">
                          <a:solidFill>
                            <a:schemeClr val="dk1"/>
                          </a:solidFill>
                          <a:latin typeface="微软雅黑" panose="020B0503020204020204" pitchFamily="34" charset="-122"/>
                          <a:ea typeface="微软雅黑" panose="020B0503020204020204" pitchFamily="34" charset="-122"/>
                          <a:cs typeface="+mn-cs"/>
                        </a:rPr>
                        <a:t>腾讯云</a:t>
                      </a:r>
                    </a:p>
                  </a:txBody>
                  <a:tcPr marL="6350" marR="6350" marT="6350" marB="0" anchor="ctr"/>
                </a:tc>
                <a:tc>
                  <a:txBody>
                    <a:bodyPr/>
                    <a:lstStyle/>
                    <a:p>
                      <a:pPr marL="0" algn="ctr" defTabSz="457200" rtl="0" eaLnBrk="1" fontAlgn="ctr" latinLnBrk="0" hangingPunct="1"/>
                      <a:r>
                        <a:rPr lang="en-US" altLang="zh-CN" sz="1200" b="0" kern="1200">
                          <a:solidFill>
                            <a:schemeClr val="dk1"/>
                          </a:solidFill>
                          <a:latin typeface="微软雅黑" panose="020B0503020204020204" pitchFamily="34" charset="-122"/>
                          <a:ea typeface="微软雅黑" panose="020B0503020204020204" pitchFamily="34" charset="-122"/>
                          <a:cs typeface="+mn-cs"/>
                        </a:rPr>
                        <a:t>44.5</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28</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54</a:t>
                      </a:r>
                    </a:p>
                  </a:txBody>
                  <a:tcPr marL="6350" marR="6350" marT="6350" marB="0" anchor="ctr"/>
                </a:tc>
                <a:tc>
                  <a:txBody>
                    <a:bodyPr/>
                    <a:lstStyle/>
                    <a:p>
                      <a:pPr marL="243450" marR="0" lvl="0" indent="-171450" algn="l" defTabSz="457200" rtl="0" eaLnBrk="1" fontAlgn="b" latinLnBrk="0" hangingPunct="1">
                        <a:lnSpc>
                          <a:spcPts val="14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产品：提供语音识别、语音合成等产品服务，基于深度学习提出的声音功夫</a:t>
                      </a:r>
                      <a:r>
                        <a:rPr lang="en-US" altLang="zh-CN" sz="1050" kern="1200" dirty="0">
                          <a:solidFill>
                            <a:schemeClr val="tx1"/>
                          </a:solidFill>
                          <a:latin typeface="微软雅黑" panose="020B0503020204020204" pitchFamily="34" charset="-122"/>
                          <a:ea typeface="微软雅黑" panose="020B0503020204020204" pitchFamily="34" charset="-122"/>
                          <a:cs typeface="+mn-cs"/>
                        </a:rPr>
                        <a:t>TTSW</a:t>
                      </a:r>
                      <a:r>
                        <a:rPr lang="zh-CN" altLang="en-US" sz="1050" kern="1200" dirty="0">
                          <a:solidFill>
                            <a:schemeClr val="tx1"/>
                          </a:solidFill>
                          <a:latin typeface="微软雅黑" panose="020B0503020204020204" pitchFamily="34" charset="-122"/>
                          <a:ea typeface="微软雅黑" panose="020B0503020204020204" pitchFamily="34" charset="-122"/>
                          <a:cs typeface="+mn-cs"/>
                        </a:rPr>
                        <a:t>能够定制化处理客户需求</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ts val="14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市场：增长略见乏力，商业化能力需要提高</a:t>
                      </a:r>
                    </a:p>
                  </a:txBody>
                  <a:tcPr marL="7200" marR="7200" marT="7620" marB="0" anchor="ctr"/>
                </a:tc>
                <a:extLst>
                  <a:ext uri="{0D108BD9-81ED-4DB2-BD59-A6C34878D82A}">
                    <a16:rowId xmlns:a16="http://schemas.microsoft.com/office/drawing/2014/main" val="3330306794"/>
                  </a:ext>
                </a:extLst>
              </a:tr>
              <a:tr h="650648">
                <a:tc>
                  <a:txBody>
                    <a:bodyPr/>
                    <a:lstStyle/>
                    <a:p>
                      <a:pPr marL="0" algn="ctr" defTabSz="457200" rtl="0" eaLnBrk="1" fontAlgn="ctr" latinLnBrk="0" hangingPunct="1"/>
                      <a:r>
                        <a:rPr lang="zh-CN" altLang="en-US" sz="1200" b="1" kern="1200">
                          <a:solidFill>
                            <a:schemeClr val="dk1"/>
                          </a:solidFill>
                          <a:latin typeface="微软雅黑" panose="020B0503020204020204" pitchFamily="34" charset="-122"/>
                          <a:ea typeface="微软雅黑" panose="020B0503020204020204" pitchFamily="34" charset="-122"/>
                          <a:cs typeface="+mn-cs"/>
                        </a:rPr>
                        <a:t>其他</a:t>
                      </a:r>
                    </a:p>
                  </a:txBody>
                  <a:tcPr marL="6350" marR="6350" marT="6350" marB="0" anchor="ctr"/>
                </a:tc>
                <a:tc>
                  <a:txBody>
                    <a:bodyPr/>
                    <a:lstStyle/>
                    <a:p>
                      <a:pPr marL="0" algn="ctr" defTabSz="457200" rtl="0" eaLnBrk="1" fontAlgn="ctr" latinLnBrk="0" hangingPunct="1"/>
                      <a:r>
                        <a:rPr lang="en-US" altLang="zh-CN" sz="1200" b="0" kern="1200">
                          <a:solidFill>
                            <a:schemeClr val="dk1"/>
                          </a:solidFill>
                          <a:latin typeface="微软雅黑" panose="020B0503020204020204" pitchFamily="34" charset="-122"/>
                          <a:ea typeface="微软雅黑" panose="020B0503020204020204" pitchFamily="34" charset="-122"/>
                          <a:cs typeface="+mn-cs"/>
                        </a:rPr>
                        <a:t>13</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28</a:t>
                      </a:r>
                    </a:p>
                  </a:txBody>
                  <a:tcPr marL="6350" marR="6350" marT="6350" marB="0" anchor="ctr"/>
                </a:tc>
                <a:tc>
                  <a:txBody>
                    <a:bodyPr/>
                    <a:lstStyle/>
                    <a:p>
                      <a:pPr marL="0" algn="ctr" defTabSz="457200" rtl="0" eaLnBrk="1" fontAlgn="ctr" latinLnBrk="0" hangingPunct="1"/>
                      <a:r>
                        <a:rPr lang="en-US" altLang="zh-CN" sz="1200" b="0" kern="1200" dirty="0">
                          <a:solidFill>
                            <a:schemeClr val="dk1"/>
                          </a:solidFill>
                          <a:latin typeface="微软雅黑" panose="020B0503020204020204" pitchFamily="34" charset="-122"/>
                          <a:ea typeface="微软雅黑" panose="020B0503020204020204" pitchFamily="34" charset="-122"/>
                          <a:cs typeface="+mn-cs"/>
                        </a:rPr>
                        <a:t>35</a:t>
                      </a:r>
                    </a:p>
                  </a:txBody>
                  <a:tcPr marL="6350" marR="6350" marT="6350" marB="0" anchor="ctr"/>
                </a:tc>
                <a:tc>
                  <a:txBody>
                    <a:bodyPr/>
                    <a:lstStyle/>
                    <a:p>
                      <a:pPr marL="234000" marR="0" lvl="0" indent="-171450" algn="l" defTabSz="457200" rtl="0" eaLnBrk="1" fontAlgn="b" latinLnBrk="0" hangingPunct="1">
                        <a:lnSpc>
                          <a:spcPts val="1400"/>
                        </a:lnSpc>
                        <a:spcBef>
                          <a:spcPts val="200"/>
                        </a:spcBef>
                        <a:spcAft>
                          <a:spcPts val="100"/>
                        </a:spcAft>
                        <a:buClr>
                          <a:srgbClr val="2279BC"/>
                        </a:buClr>
                        <a:buSzTx/>
                        <a:buFont typeface="Arial" panose="020B0604020202020204" pitchFamily="34" charset="0"/>
                        <a:buChar char="•"/>
                        <a:tabLst/>
                        <a:defRPr/>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京东云自研声纹识别技术，提供声纹注册和声纹</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对比验证服务；</a:t>
                      </a:r>
                    </a:p>
                  </a:txBody>
                  <a:tcPr marL="7620" marR="7620" marT="7620" marB="0" anchor="ctr"/>
                </a:tc>
                <a:extLst>
                  <a:ext uri="{0D108BD9-81ED-4DB2-BD59-A6C34878D82A}">
                    <a16:rowId xmlns:a16="http://schemas.microsoft.com/office/drawing/2014/main" val="1765133348"/>
                  </a:ext>
                </a:extLst>
              </a:tr>
            </a:tbl>
          </a:graphicData>
        </a:graphic>
      </p:graphicFrame>
      <p:graphicFrame>
        <p:nvGraphicFramePr>
          <p:cNvPr id="5" name="Chart 6">
            <a:extLst>
              <a:ext uri="{FF2B5EF4-FFF2-40B4-BE49-F238E27FC236}">
                <a16:creationId xmlns:a16="http://schemas.microsoft.com/office/drawing/2014/main" id="{9242A45B-EE8B-DE3E-D2A0-21EB5AEBCC96}"/>
              </a:ext>
            </a:extLst>
          </p:cNvPr>
          <p:cNvGraphicFramePr/>
          <p:nvPr>
            <p:extLst>
              <p:ext uri="{D42A27DB-BD31-4B8C-83A1-F6EECF244321}">
                <p14:modId xmlns:p14="http://schemas.microsoft.com/office/powerpoint/2010/main" val="520326919"/>
              </p:ext>
            </p:extLst>
          </p:nvPr>
        </p:nvGraphicFramePr>
        <p:xfrm>
          <a:off x="-623323" y="1363655"/>
          <a:ext cx="4953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a:extLst>
              <a:ext uri="{FF2B5EF4-FFF2-40B4-BE49-F238E27FC236}">
                <a16:creationId xmlns:a16="http://schemas.microsoft.com/office/drawing/2014/main" id="{8A0A3DD9-7245-19D4-6DEA-29C0AA5FECB4}"/>
              </a:ext>
            </a:extLst>
          </p:cNvPr>
          <p:cNvSpPr/>
          <p:nvPr/>
        </p:nvSpPr>
        <p:spPr>
          <a:xfrm>
            <a:off x="228600" y="838200"/>
            <a:ext cx="3962400" cy="533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zh-CN" sz="1200" b="0" i="0" u="none" strike="noStrike" kern="1200" cap="none" spc="0" normalizeH="0" baseline="0" noProof="0" dirty="0">
                <a:ln>
                  <a:noFill/>
                </a:ln>
                <a:solidFill>
                  <a:prstClr val="white"/>
                </a:solidFill>
                <a:effectLst/>
                <a:uLnTx/>
                <a:uFillTx/>
                <a:latin typeface="Open Sans"/>
                <a:ea typeface="+mn-ea"/>
                <a:cs typeface="+mn-cs"/>
              </a:rPr>
              <a:t>中国智能语音公有云服务市场份额</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2022H1</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矩形 1">
            <a:extLst>
              <a:ext uri="{FF2B5EF4-FFF2-40B4-BE49-F238E27FC236}">
                <a16:creationId xmlns:a16="http://schemas.microsoft.com/office/drawing/2014/main" id="{2D9CB1DD-AEC4-B4A7-3093-6D919EF733F6}"/>
              </a:ext>
            </a:extLst>
          </p:cNvPr>
          <p:cNvSpPr/>
          <p:nvPr/>
        </p:nvSpPr>
        <p:spPr>
          <a:xfrm>
            <a:off x="228600" y="1219200"/>
            <a:ext cx="3962400" cy="4876800"/>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6" name="文本框 5">
            <a:extLst>
              <a:ext uri="{FF2B5EF4-FFF2-40B4-BE49-F238E27FC236}">
                <a16:creationId xmlns:a16="http://schemas.microsoft.com/office/drawing/2014/main" id="{3671A0AA-8F4B-7ED6-F573-D0EEB10FDE6B}"/>
              </a:ext>
            </a:extLst>
          </p:cNvPr>
          <p:cNvSpPr txBox="1"/>
          <p:nvPr/>
        </p:nvSpPr>
        <p:spPr>
          <a:xfrm>
            <a:off x="304800" y="4141447"/>
            <a:ext cx="3581400" cy="1247136"/>
          </a:xfrm>
          <a:prstGeom prst="rect">
            <a:avLst/>
          </a:prstGeom>
          <a:noFill/>
        </p:spPr>
        <p:txBody>
          <a:bodyPr wrap="square">
            <a:spAutoFit/>
          </a:bodyPr>
          <a:lstStyle/>
          <a:p>
            <a:pPr marL="91440" marR="0" lvl="0" indent="-91440" algn="just" defTabSz="457200" rtl="0" eaLnBrk="1" fontAlgn="auto" latinLnBrk="0" hangingPunct="1">
              <a:lnSpc>
                <a:spcPct val="150000"/>
              </a:lnSpc>
              <a:spcBef>
                <a:spcPts val="0"/>
              </a:spcBef>
              <a:spcAft>
                <a:spcPts val="600"/>
              </a:spcAft>
              <a:buClr>
                <a:srgbClr val="164C82"/>
              </a:buClr>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3F3F3F"/>
                </a:solidFill>
                <a:effectLst/>
                <a:uLnTx/>
                <a:uFillTx/>
                <a:latin typeface="Open Sans"/>
                <a:ea typeface="+mn-ea"/>
                <a:cs typeface="+mn-cs"/>
              </a:rPr>
              <a:t>应用场景主要为：会议访谈转写、音频内容分析、课堂录音分析以及视频字幕等场景</a:t>
            </a:r>
            <a:endParaRPr kumimoji="0" lang="en-US" altLang="zh-CN" sz="1200" b="0" i="0" u="none" strike="noStrike" kern="1200" cap="none" spc="0" normalizeH="0" baseline="0" noProof="0" dirty="0">
              <a:ln>
                <a:noFill/>
              </a:ln>
              <a:solidFill>
                <a:srgbClr val="3F3F3F"/>
              </a:solidFill>
              <a:effectLst/>
              <a:uLnTx/>
              <a:uFillTx/>
              <a:latin typeface="Open Sans"/>
              <a:ea typeface="+mn-ea"/>
              <a:cs typeface="+mn-cs"/>
            </a:endParaRPr>
          </a:p>
          <a:p>
            <a:pPr marL="91440" marR="0" lvl="0" indent="-91440" algn="just" defTabSz="457200" rtl="0" eaLnBrk="1" fontAlgn="auto" latinLnBrk="0" hangingPunct="1">
              <a:lnSpc>
                <a:spcPct val="150000"/>
              </a:lnSpc>
              <a:spcBef>
                <a:spcPts val="0"/>
              </a:spcBef>
              <a:spcAft>
                <a:spcPts val="600"/>
              </a:spcAft>
              <a:buClr>
                <a:srgbClr val="164C82"/>
              </a:buClr>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3F3F3F"/>
                </a:solidFill>
                <a:effectLst/>
                <a:uLnTx/>
                <a:uFillTx/>
                <a:latin typeface="Open Sans"/>
                <a:ea typeface="+mn-ea"/>
                <a:cs typeface="+mn-cs"/>
              </a:rPr>
              <a:t>录音识别时效性、录音情感分析将为市场带来新的空间（如融合图像识别、语音合成等多项技术）</a:t>
            </a:r>
            <a:endParaRPr kumimoji="0" lang="en-US" altLang="zh-CN" sz="1200" b="0" i="0" u="none" strike="noStrike" kern="1200" cap="none" spc="0" normalizeH="0" baseline="0" noProof="0" dirty="0">
              <a:ln>
                <a:noFill/>
              </a:ln>
              <a:solidFill>
                <a:srgbClr val="3F3F3F"/>
              </a:solidFill>
              <a:effectLst/>
              <a:uLnTx/>
              <a:uFillTx/>
              <a:latin typeface="Open Sans"/>
              <a:ea typeface="+mn-ea"/>
              <a:cs typeface="+mn-cs"/>
            </a:endParaRPr>
          </a:p>
        </p:txBody>
      </p:sp>
      <p:sp>
        <p:nvSpPr>
          <p:cNvPr id="8" name="Title 2">
            <a:extLst>
              <a:ext uri="{FF2B5EF4-FFF2-40B4-BE49-F238E27FC236}">
                <a16:creationId xmlns:a16="http://schemas.microsoft.com/office/drawing/2014/main" id="{42B13E2F-B877-6C0F-AAFF-EC37E0808C4E}"/>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4"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中国</a:t>
            </a:r>
            <a:r>
              <a:rPr kumimoji="0" lang="en-US" altLang="zh-CN" sz="2400" b="0" i="0" u="none" strike="noStrike" kern="1200" cap="none" spc="4"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ASR&amp;TTS </a:t>
            </a:r>
            <a:r>
              <a:rPr kumimoji="0" lang="zh-CN" altLang="en-US" sz="2400" b="0" i="0" u="none" strike="noStrike" kern="1200" cap="none" spc="4"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公有云服务市场分析</a:t>
            </a:r>
          </a:p>
        </p:txBody>
      </p:sp>
    </p:spTree>
    <p:extLst>
      <p:ext uri="{BB962C8B-B14F-4D97-AF65-F5344CB8AC3E}">
        <p14:creationId xmlns:p14="http://schemas.microsoft.com/office/powerpoint/2010/main" val="129510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3BAFB267-5CBF-74AB-0C0A-2405979158D0}"/>
              </a:ext>
            </a:extLst>
          </p:cNvPr>
          <p:cNvGraphicFramePr>
            <a:graphicFrameLocks noChangeAspect="1"/>
          </p:cNvGraphicFramePr>
          <p:nvPr>
            <p:custDataLst>
              <p:tags r:id="rId1"/>
            </p:custDataLst>
            <p:extLst>
              <p:ext uri="{D42A27DB-BD31-4B8C-83A1-F6EECF244321}">
                <p14:modId xmlns:p14="http://schemas.microsoft.com/office/powerpoint/2010/main" val="2029761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9" imgW="395" imgH="396" progId="TCLayout.ActiveDocument.1">
                  <p:embed/>
                </p:oleObj>
              </mc:Choice>
              <mc:Fallback>
                <p:oleObj name="think-cell 幻灯片" r:id="rId19" imgW="395" imgH="396" progId="TCLayout.ActiveDocument.1">
                  <p:embed/>
                  <p:pic>
                    <p:nvPicPr>
                      <p:cNvPr id="3" name="对象 2" hidden="1">
                        <a:extLst>
                          <a:ext uri="{FF2B5EF4-FFF2-40B4-BE49-F238E27FC236}">
                            <a16:creationId xmlns:a16="http://schemas.microsoft.com/office/drawing/2014/main" id="{3BAFB267-5CBF-74AB-0C0A-2405979158D0}"/>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graphicFrame>
        <p:nvGraphicFramePr>
          <p:cNvPr id="4" name="表格 3">
            <a:extLst>
              <a:ext uri="{FF2B5EF4-FFF2-40B4-BE49-F238E27FC236}">
                <a16:creationId xmlns:a16="http://schemas.microsoft.com/office/drawing/2014/main" id="{FF453FEF-2C2B-D166-E221-DED3095F4F01}"/>
              </a:ext>
            </a:extLst>
          </p:cNvPr>
          <p:cNvGraphicFramePr>
            <a:graphicFrameLocks noGrp="1"/>
          </p:cNvGraphicFramePr>
          <p:nvPr>
            <p:extLst>
              <p:ext uri="{D42A27DB-BD31-4B8C-83A1-F6EECF244321}">
                <p14:modId xmlns:p14="http://schemas.microsoft.com/office/powerpoint/2010/main" val="2661134786"/>
              </p:ext>
            </p:extLst>
          </p:nvPr>
        </p:nvGraphicFramePr>
        <p:xfrm>
          <a:off x="1260257" y="1150938"/>
          <a:ext cx="10041729" cy="4945062"/>
        </p:xfrm>
        <a:graphic>
          <a:graphicData uri="http://schemas.openxmlformats.org/drawingml/2006/table">
            <a:tbl>
              <a:tblPr firstRow="1" bandRow="1">
                <a:tableStyleId>{5C22544A-7EE6-4342-B048-85BDC9FD1C3A}</a:tableStyleId>
              </a:tblPr>
              <a:tblGrid>
                <a:gridCol w="2581807">
                  <a:extLst>
                    <a:ext uri="{9D8B030D-6E8A-4147-A177-3AD203B41FA5}">
                      <a16:colId xmlns:a16="http://schemas.microsoft.com/office/drawing/2014/main" val="488745560"/>
                    </a:ext>
                  </a:extLst>
                </a:gridCol>
                <a:gridCol w="3396936">
                  <a:extLst>
                    <a:ext uri="{9D8B030D-6E8A-4147-A177-3AD203B41FA5}">
                      <a16:colId xmlns:a16="http://schemas.microsoft.com/office/drawing/2014/main" val="350937505"/>
                    </a:ext>
                  </a:extLst>
                </a:gridCol>
                <a:gridCol w="2835910">
                  <a:extLst>
                    <a:ext uri="{9D8B030D-6E8A-4147-A177-3AD203B41FA5}">
                      <a16:colId xmlns:a16="http://schemas.microsoft.com/office/drawing/2014/main" val="3087141376"/>
                    </a:ext>
                  </a:extLst>
                </a:gridCol>
                <a:gridCol w="1227076">
                  <a:extLst>
                    <a:ext uri="{9D8B030D-6E8A-4147-A177-3AD203B41FA5}">
                      <a16:colId xmlns:a16="http://schemas.microsoft.com/office/drawing/2014/main" val="3986524749"/>
                    </a:ext>
                  </a:extLst>
                </a:gridCol>
              </a:tblGrid>
              <a:tr h="408859">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应用场景</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市场机会</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阻碍</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目前成熟度</a:t>
                      </a:r>
                    </a:p>
                  </a:txBody>
                  <a:tcP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8070952"/>
                  </a:ext>
                </a:extLst>
              </a:tr>
              <a:tr h="564839">
                <a:tc>
                  <a:txBody>
                    <a:bodyPr/>
                    <a:lstStyle/>
                    <a:p>
                      <a:pPr marL="0" indent="0" algn="ctr" defTabSz="457200" rtl="0" eaLnBrk="1" fontAlgn="b" latinLnBrk="0" hangingPunct="1">
                        <a:buFont typeface="Arial" panose="020B0604020202020204" pitchFamily="34" charset="0"/>
                        <a:buNone/>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短视频</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fontAlgn="b" latinLnBrk="0" hangingPunct="1">
                        <a:buFont typeface="Arial" panose="020B0604020202020204" pitchFamily="34" charset="0"/>
                        <a:buNone/>
                      </a:pPr>
                      <a:r>
                        <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5G</a:t>
                      </a: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到来对短视频的带动作用</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674418"/>
                  </a:ext>
                </a:extLst>
              </a:tr>
              <a:tr h="564839">
                <a:tc>
                  <a:txBody>
                    <a:bodyPr/>
                    <a:lstStyle/>
                    <a:p>
                      <a:pPr marL="0" indent="0" algn="ctr" defTabSz="457200" rtl="0" eaLnBrk="1" fontAlgn="b" latinLnBrk="0" hangingPunct="1">
                        <a:buFont typeface="Arial" panose="020B0604020202020204" pitchFamily="34" charset="0"/>
                        <a:buNone/>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视频配音</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年轻化人群、短视频爆发带动增长</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语言生成模型通用性不足</a:t>
                      </a:r>
                      <a:endParaRPr lang="en-US" altLang="zh-CN" sz="1200" dirty="0">
                        <a:solidFill>
                          <a:schemeClr val="tx1">
                            <a:lumMod val="50000"/>
                          </a:schemeClr>
                        </a:solidFill>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43205"/>
                  </a:ext>
                </a:extLst>
              </a:tr>
              <a:tr h="564839">
                <a:tc>
                  <a:txBody>
                    <a:bodyPr/>
                    <a:lstStyle/>
                    <a:p>
                      <a:pPr marL="0" marR="0" lvl="0" indent="0" algn="ctr"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外呼</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智能化升级代替人力</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用户需求不一，问答式模型尚不完善</a:t>
                      </a:r>
                      <a:endParaRPr lang="en-US" altLang="zh-CN" sz="1200" dirty="0">
                        <a:solidFill>
                          <a:schemeClr val="tx1">
                            <a:lumMod val="50000"/>
                          </a:schemeClr>
                        </a:solidFill>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853104"/>
                  </a:ext>
                </a:extLst>
              </a:tr>
              <a:tr h="660362">
                <a:tc>
                  <a:txBody>
                    <a:bodyPr/>
                    <a:lstStyle/>
                    <a:p>
                      <a:pPr marL="0" marR="0" lvl="0" indent="0" algn="ctr"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在线会议</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本地部署有助于数据安全</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内容安全，软硬件需协同优化</a:t>
                      </a:r>
                      <a:endParaRPr lang="en-US" altLang="zh-CN" sz="1200" dirty="0">
                        <a:solidFill>
                          <a:schemeClr val="tx1">
                            <a:lumMod val="50000"/>
                          </a:schemeClr>
                        </a:solidFill>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2470951"/>
                  </a:ext>
                </a:extLst>
              </a:tr>
              <a:tr h="564839">
                <a:tc>
                  <a:txBody>
                    <a:bodyPr/>
                    <a:lstStyle/>
                    <a:p>
                      <a:pPr marL="0" indent="0" algn="ctr" defTabSz="457200" rtl="0" eaLnBrk="1" fontAlgn="b" latinLnBrk="0" hangingPunct="1">
                        <a:buFont typeface="Arial" panose="020B0604020202020204" pitchFamily="34" charset="0"/>
                        <a:buNone/>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政府热线</a:t>
                      </a:r>
                      <a:endParaRPr lang="en-US" altLang="zh-CN"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智慧政务需求广阔，目前仍有很大空间</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fontAlgn="b" latinLnBrk="0" hangingPunct="1">
                        <a:buFont typeface="Arial" panose="020B0604020202020204" pitchFamily="34" charset="0"/>
                        <a:buNone/>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政府数据难以打通</a:t>
                      </a:r>
                      <a:endParaRPr lang="en-US" altLang="zh-CN"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826701"/>
                  </a:ext>
                </a:extLst>
              </a:tr>
              <a:tr h="564839">
                <a:tc>
                  <a:txBody>
                    <a:bodyPr/>
                    <a:lstStyle/>
                    <a:p>
                      <a:pPr marL="0" indent="0" algn="ctr" defTabSz="457200" rtl="0" eaLnBrk="1" fontAlgn="b" latinLnBrk="0" hangingPunct="1">
                        <a:buFont typeface="Arial" panose="020B0604020202020204" pitchFamily="34" charset="0"/>
                        <a:buNone/>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身份验证</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声纹识别等</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对环境要求较高（嘈杂环境下无法实现准确识别）</a:t>
                      </a:r>
                      <a:endParaRPr lang="en-US" altLang="zh-CN"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8204818"/>
                  </a:ext>
                </a:extLst>
              </a:tr>
              <a:tr h="495036">
                <a:tc>
                  <a:txBody>
                    <a:bodyPr/>
                    <a:lstStyle/>
                    <a:p>
                      <a:pPr marL="0" marR="0" lvl="0" indent="0" algn="ctr"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家电，智能音箱，服务机器人</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方言和多语种需求多样，将不同方言和语种独立建模导致部署难，需要更通用化的模型</a:t>
                      </a:r>
                      <a:endParaRPr lang="en-US" altLang="zh-CN" sz="1200" dirty="0">
                        <a:solidFill>
                          <a:schemeClr val="tx1">
                            <a:lumMod val="50000"/>
                          </a:schemeClr>
                        </a:solidFill>
                        <a:latin typeface="微软雅黑" panose="020B0503020204020204" pitchFamily="34" charset="-122"/>
                        <a:ea typeface="微软雅黑" panose="020B0503020204020204" pitchFamily="34" charset="-122"/>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fontAlgn="b" latinLnBrk="0" hangingPunct="1">
                        <a:buFont typeface="Arial" panose="020B0604020202020204" pitchFamily="34" charset="0"/>
                        <a:buNone/>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低成高，识别准确率低</a:t>
                      </a:r>
                      <a:endParaRPr lang="en-US" altLang="zh-CN"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139770"/>
                  </a:ext>
                </a:extLst>
              </a:tr>
              <a:tr h="556610">
                <a:tc>
                  <a:txBody>
                    <a:bodyPr/>
                    <a:lstStyle/>
                    <a:p>
                      <a:pPr marL="0" indent="0" algn="ctr" defTabSz="457200" rtl="0" eaLnBrk="1" fontAlgn="b" latinLnBrk="0" hangingPunct="1">
                        <a:buFont typeface="Arial" panose="020B0604020202020204" pitchFamily="34" charset="0"/>
                        <a:buNone/>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零售业服务</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精准营销需求旺盛</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内容生态建设，用户交互体验</a:t>
                      </a:r>
                      <a:endParaRPr lang="en-US" altLang="zh-CN"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9412894"/>
                  </a:ext>
                </a:extLst>
              </a:tr>
            </a:tbl>
          </a:graphicData>
        </a:graphic>
      </p:graphicFrame>
      <p:sp>
        <p:nvSpPr>
          <p:cNvPr id="11" name="矩形 10">
            <a:extLst>
              <a:ext uri="{FF2B5EF4-FFF2-40B4-BE49-F238E27FC236}">
                <a16:creationId xmlns:a16="http://schemas.microsoft.com/office/drawing/2014/main" id="{64B03B5E-F955-59D8-8416-F0DBF002C871}"/>
              </a:ext>
            </a:extLst>
          </p:cNvPr>
          <p:cNvSpPr/>
          <p:nvPr/>
        </p:nvSpPr>
        <p:spPr>
          <a:xfrm>
            <a:off x="295575" y="1590738"/>
            <a:ext cx="867765" cy="1119125"/>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互联网</a:t>
            </a:r>
          </a:p>
        </p:txBody>
      </p:sp>
      <p:sp>
        <p:nvSpPr>
          <p:cNvPr id="12" name="Title 2">
            <a:extLst>
              <a:ext uri="{FF2B5EF4-FFF2-40B4-BE49-F238E27FC236}">
                <a16:creationId xmlns:a16="http://schemas.microsoft.com/office/drawing/2014/main" id="{2A9E72EB-4578-9ECB-1636-B52AAD4F348B}"/>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r>
              <a:rPr kumimoji="0" lang="zh-CN" altLang="en-US" sz="2400" b="0" i="0" u="none" strike="noStrike" kern="1200" cap="none" spc="4"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中国</a:t>
            </a:r>
            <a:r>
              <a:rPr kumimoji="0" lang="en-US" altLang="zh-CN" sz="2400" b="0" i="0" u="none" strike="noStrike" kern="1200" cap="none" spc="4"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ASR&amp;TTS </a:t>
            </a:r>
            <a:r>
              <a:rPr kumimoji="0" lang="zh-CN" altLang="en-US" sz="2400" b="0" i="0" u="none" strike="noStrike" kern="1200" cap="none" spc="4"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公有云服务市场</a:t>
            </a:r>
            <a:r>
              <a:rPr lang="zh-CN" altLang="en-US" dirty="0"/>
              <a:t>应用场景</a:t>
            </a:r>
          </a:p>
        </p:txBody>
      </p:sp>
      <p:sp>
        <p:nvSpPr>
          <p:cNvPr id="15" name="矩形 14">
            <a:extLst>
              <a:ext uri="{FF2B5EF4-FFF2-40B4-BE49-F238E27FC236}">
                <a16:creationId xmlns:a16="http://schemas.microsoft.com/office/drawing/2014/main" id="{7F7C9556-A5F4-3DBD-9CDC-2F800FC94B29}"/>
              </a:ext>
            </a:extLst>
          </p:cNvPr>
          <p:cNvSpPr/>
          <p:nvPr/>
        </p:nvSpPr>
        <p:spPr>
          <a:xfrm>
            <a:off x="295575" y="3948111"/>
            <a:ext cx="867765" cy="474663"/>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政府</a:t>
            </a:r>
          </a:p>
        </p:txBody>
      </p:sp>
      <p:sp>
        <p:nvSpPr>
          <p:cNvPr id="16" name="矩形 15">
            <a:extLst>
              <a:ext uri="{FF2B5EF4-FFF2-40B4-BE49-F238E27FC236}">
                <a16:creationId xmlns:a16="http://schemas.microsoft.com/office/drawing/2014/main" id="{2B39FB9D-1899-49AE-3E66-98FFC95A48BB}"/>
              </a:ext>
            </a:extLst>
          </p:cNvPr>
          <p:cNvSpPr/>
          <p:nvPr/>
        </p:nvSpPr>
        <p:spPr>
          <a:xfrm>
            <a:off x="295575" y="4498974"/>
            <a:ext cx="867765" cy="474663"/>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金融</a:t>
            </a:r>
          </a:p>
        </p:txBody>
      </p:sp>
      <p:sp>
        <p:nvSpPr>
          <p:cNvPr id="20" name="矩形 19">
            <a:extLst>
              <a:ext uri="{FF2B5EF4-FFF2-40B4-BE49-F238E27FC236}">
                <a16:creationId xmlns:a16="http://schemas.microsoft.com/office/drawing/2014/main" id="{56D2B6AF-F0C0-E23F-A8B5-7282B1C16AA2}"/>
              </a:ext>
            </a:extLst>
          </p:cNvPr>
          <p:cNvSpPr/>
          <p:nvPr/>
        </p:nvSpPr>
        <p:spPr>
          <a:xfrm>
            <a:off x="295575" y="5032374"/>
            <a:ext cx="867765" cy="474663"/>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家居</a:t>
            </a:r>
          </a:p>
        </p:txBody>
      </p:sp>
      <p:sp>
        <p:nvSpPr>
          <p:cNvPr id="21" name="椭圆 20">
            <a:extLst>
              <a:ext uri="{FF2B5EF4-FFF2-40B4-BE49-F238E27FC236}">
                <a16:creationId xmlns:a16="http://schemas.microsoft.com/office/drawing/2014/main" id="{AA9A64B1-2928-5F12-75DE-C5B6060A64B1}"/>
              </a:ext>
            </a:extLst>
          </p:cNvPr>
          <p:cNvSpPr/>
          <p:nvPr>
            <p:custDataLst>
              <p:tags r:id="rId2"/>
            </p:custDataLst>
          </p:nvPr>
        </p:nvSpPr>
        <p:spPr bwMode="auto">
          <a:xfrm>
            <a:off x="10498138" y="170973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2" name="弧形 21">
            <a:extLst>
              <a:ext uri="{FF2B5EF4-FFF2-40B4-BE49-F238E27FC236}">
                <a16:creationId xmlns:a16="http://schemas.microsoft.com/office/drawing/2014/main" id="{3B20D653-F8A5-44C7-0D42-3E2EEC082D0D}"/>
              </a:ext>
            </a:extLst>
          </p:cNvPr>
          <p:cNvSpPr/>
          <p:nvPr>
            <p:custDataLst>
              <p:tags r:id="rId3"/>
            </p:custDataLst>
          </p:nvPr>
        </p:nvSpPr>
        <p:spPr bwMode="gray">
          <a:xfrm>
            <a:off x="10498138" y="1709738"/>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59874F43-59C8-B12E-D12F-9B8E1F34C514}"/>
              </a:ext>
            </a:extLst>
          </p:cNvPr>
          <p:cNvSpPr/>
          <p:nvPr>
            <p:custDataLst>
              <p:tags r:id="rId4"/>
            </p:custDataLst>
          </p:nvPr>
        </p:nvSpPr>
        <p:spPr bwMode="auto">
          <a:xfrm>
            <a:off x="10498138" y="227012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6" name="弧形 25">
            <a:extLst>
              <a:ext uri="{FF2B5EF4-FFF2-40B4-BE49-F238E27FC236}">
                <a16:creationId xmlns:a16="http://schemas.microsoft.com/office/drawing/2014/main" id="{875A61B6-0328-F363-263D-6A6BF5E9DBD7}"/>
              </a:ext>
            </a:extLst>
          </p:cNvPr>
          <p:cNvSpPr/>
          <p:nvPr>
            <p:custDataLst>
              <p:tags r:id="rId5"/>
            </p:custDataLst>
          </p:nvPr>
        </p:nvSpPr>
        <p:spPr bwMode="gray">
          <a:xfrm>
            <a:off x="10498138" y="2270125"/>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283A02CE-706D-77FB-08C4-D008C4C5A583}"/>
              </a:ext>
            </a:extLst>
          </p:cNvPr>
          <p:cNvSpPr/>
          <p:nvPr>
            <p:custDataLst>
              <p:tags r:id="rId6"/>
            </p:custDataLst>
          </p:nvPr>
        </p:nvSpPr>
        <p:spPr bwMode="auto">
          <a:xfrm>
            <a:off x="10498138" y="2832100"/>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8" name="弧形 27">
            <a:extLst>
              <a:ext uri="{FF2B5EF4-FFF2-40B4-BE49-F238E27FC236}">
                <a16:creationId xmlns:a16="http://schemas.microsoft.com/office/drawing/2014/main" id="{02CAC15C-185E-BBF9-75FE-B6F306182B50}"/>
              </a:ext>
            </a:extLst>
          </p:cNvPr>
          <p:cNvSpPr/>
          <p:nvPr>
            <p:custDataLst>
              <p:tags r:id="rId7"/>
            </p:custDataLst>
          </p:nvPr>
        </p:nvSpPr>
        <p:spPr bwMode="gray">
          <a:xfrm>
            <a:off x="10498138" y="2832100"/>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F10546-CF8A-B7DB-FAC6-88A5A4CC7F7B}"/>
              </a:ext>
            </a:extLst>
          </p:cNvPr>
          <p:cNvSpPr/>
          <p:nvPr>
            <p:custDataLst>
              <p:tags r:id="rId8"/>
            </p:custDataLst>
          </p:nvPr>
        </p:nvSpPr>
        <p:spPr bwMode="auto">
          <a:xfrm>
            <a:off x="10498138" y="339248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0" name="弧形 29">
            <a:extLst>
              <a:ext uri="{FF2B5EF4-FFF2-40B4-BE49-F238E27FC236}">
                <a16:creationId xmlns:a16="http://schemas.microsoft.com/office/drawing/2014/main" id="{E7FC8A72-EEAE-4CD8-A970-2ECE0092E0B0}"/>
              </a:ext>
            </a:extLst>
          </p:cNvPr>
          <p:cNvSpPr/>
          <p:nvPr>
            <p:custDataLst>
              <p:tags r:id="rId9"/>
            </p:custDataLst>
          </p:nvPr>
        </p:nvSpPr>
        <p:spPr bwMode="gray">
          <a:xfrm>
            <a:off x="10498138" y="3392488"/>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00E2CDB3-DF38-9BDB-ED47-44ABA4C47DAD}"/>
              </a:ext>
            </a:extLst>
          </p:cNvPr>
          <p:cNvSpPr/>
          <p:nvPr>
            <p:custDataLst>
              <p:tags r:id="rId10"/>
            </p:custDataLst>
          </p:nvPr>
        </p:nvSpPr>
        <p:spPr bwMode="auto">
          <a:xfrm>
            <a:off x="10498138" y="40370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2" name="弧形 31">
            <a:extLst>
              <a:ext uri="{FF2B5EF4-FFF2-40B4-BE49-F238E27FC236}">
                <a16:creationId xmlns:a16="http://schemas.microsoft.com/office/drawing/2014/main" id="{C9D798A8-A110-2AFF-27B4-E4422252E55C}"/>
              </a:ext>
            </a:extLst>
          </p:cNvPr>
          <p:cNvSpPr/>
          <p:nvPr>
            <p:custDataLst>
              <p:tags r:id="rId11"/>
            </p:custDataLst>
          </p:nvPr>
        </p:nvSpPr>
        <p:spPr bwMode="gray">
          <a:xfrm>
            <a:off x="10498138" y="4037013"/>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2A29FA81-B9A8-AC1E-7F9D-D9BD1D98B5C1}"/>
              </a:ext>
            </a:extLst>
          </p:cNvPr>
          <p:cNvSpPr/>
          <p:nvPr>
            <p:custDataLst>
              <p:tags r:id="rId12"/>
            </p:custDataLst>
          </p:nvPr>
        </p:nvSpPr>
        <p:spPr bwMode="auto">
          <a:xfrm>
            <a:off x="10498138" y="45704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4" name="弧形 33">
            <a:extLst>
              <a:ext uri="{FF2B5EF4-FFF2-40B4-BE49-F238E27FC236}">
                <a16:creationId xmlns:a16="http://schemas.microsoft.com/office/drawing/2014/main" id="{1A764E03-B86D-5A11-5E68-B3376EA76957}"/>
              </a:ext>
            </a:extLst>
          </p:cNvPr>
          <p:cNvSpPr/>
          <p:nvPr>
            <p:custDataLst>
              <p:tags r:id="rId13"/>
            </p:custDataLst>
          </p:nvPr>
        </p:nvSpPr>
        <p:spPr bwMode="gray">
          <a:xfrm>
            <a:off x="10498138" y="4570413"/>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48E01729-1EC8-48D4-B970-922D0FBC5647}"/>
              </a:ext>
            </a:extLst>
          </p:cNvPr>
          <p:cNvSpPr/>
          <p:nvPr>
            <p:custDataLst>
              <p:tags r:id="rId14"/>
            </p:custDataLst>
          </p:nvPr>
        </p:nvSpPr>
        <p:spPr bwMode="auto">
          <a:xfrm>
            <a:off x="10498138" y="51800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6" name="弧形 35">
            <a:extLst>
              <a:ext uri="{FF2B5EF4-FFF2-40B4-BE49-F238E27FC236}">
                <a16:creationId xmlns:a16="http://schemas.microsoft.com/office/drawing/2014/main" id="{CF326C36-C469-6C95-E664-534EC2DE9CED}"/>
              </a:ext>
            </a:extLst>
          </p:cNvPr>
          <p:cNvSpPr/>
          <p:nvPr>
            <p:custDataLst>
              <p:tags r:id="rId15"/>
            </p:custDataLst>
          </p:nvPr>
        </p:nvSpPr>
        <p:spPr bwMode="gray">
          <a:xfrm>
            <a:off x="10498138" y="5180013"/>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5800B1DC-9FDE-FAC4-D333-BDE35915E898}"/>
              </a:ext>
            </a:extLst>
          </p:cNvPr>
          <p:cNvSpPr/>
          <p:nvPr>
            <p:custDataLst>
              <p:tags r:id="rId16"/>
            </p:custDataLst>
          </p:nvPr>
        </p:nvSpPr>
        <p:spPr bwMode="auto">
          <a:xfrm>
            <a:off x="10498138" y="57134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8" name="弧形 37">
            <a:extLst>
              <a:ext uri="{FF2B5EF4-FFF2-40B4-BE49-F238E27FC236}">
                <a16:creationId xmlns:a16="http://schemas.microsoft.com/office/drawing/2014/main" id="{3047B64B-49BE-12B1-CB6C-7B396FBBFDE9}"/>
              </a:ext>
            </a:extLst>
          </p:cNvPr>
          <p:cNvSpPr/>
          <p:nvPr>
            <p:custDataLst>
              <p:tags r:id="rId17"/>
            </p:custDataLst>
          </p:nvPr>
        </p:nvSpPr>
        <p:spPr bwMode="gray">
          <a:xfrm>
            <a:off x="10498138" y="5713413"/>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4F23FA35-22C5-3ABB-8F03-1883F599F60C}"/>
              </a:ext>
            </a:extLst>
          </p:cNvPr>
          <p:cNvSpPr/>
          <p:nvPr/>
        </p:nvSpPr>
        <p:spPr>
          <a:xfrm>
            <a:off x="295575" y="5565775"/>
            <a:ext cx="867765" cy="530226"/>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零售</a:t>
            </a:r>
          </a:p>
        </p:txBody>
      </p:sp>
      <p:sp>
        <p:nvSpPr>
          <p:cNvPr id="5" name="矩形 4">
            <a:extLst>
              <a:ext uri="{FF2B5EF4-FFF2-40B4-BE49-F238E27FC236}">
                <a16:creationId xmlns:a16="http://schemas.microsoft.com/office/drawing/2014/main" id="{809047D2-CBD4-B6EB-564E-A9C43E67E3CA}"/>
              </a:ext>
            </a:extLst>
          </p:cNvPr>
          <p:cNvSpPr/>
          <p:nvPr/>
        </p:nvSpPr>
        <p:spPr>
          <a:xfrm>
            <a:off x="295575" y="2762251"/>
            <a:ext cx="867765" cy="110966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dirty="0">
                <a:solidFill>
                  <a:schemeClr val="bg1"/>
                </a:solidFill>
                <a:latin typeface="微软雅黑" panose="020B0503020204020204" pitchFamily="34" charset="-122"/>
                <a:ea typeface="微软雅黑" panose="020B0503020204020204" pitchFamily="34" charset="-122"/>
              </a:rPr>
              <a:t>跨行业通用</a:t>
            </a:r>
            <a:endPar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40180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086CA370-3140-5C2A-9795-444CEA9BA3BE}"/>
              </a:ext>
            </a:extLst>
          </p:cNvPr>
          <p:cNvGraphicFramePr>
            <a:graphicFrameLocks noGrp="1"/>
          </p:cNvGraphicFramePr>
          <p:nvPr>
            <p:extLst>
              <p:ext uri="{D42A27DB-BD31-4B8C-83A1-F6EECF244321}">
                <p14:modId xmlns:p14="http://schemas.microsoft.com/office/powerpoint/2010/main" val="1407743206"/>
              </p:ext>
            </p:extLst>
          </p:nvPr>
        </p:nvGraphicFramePr>
        <p:xfrm>
          <a:off x="4343400" y="838200"/>
          <a:ext cx="7772400" cy="5257801"/>
        </p:xfrm>
        <a:graphic>
          <a:graphicData uri="http://schemas.openxmlformats.org/drawingml/2006/table">
            <a:tbl>
              <a:tblPr firstRow="1" bandRow="1">
                <a:tableStyleId>{5C22544A-7EE6-4342-B048-85BDC9FD1C3A}</a:tableStyleId>
              </a:tblPr>
              <a:tblGrid>
                <a:gridCol w="879894">
                  <a:extLst>
                    <a:ext uri="{9D8B030D-6E8A-4147-A177-3AD203B41FA5}">
                      <a16:colId xmlns:a16="http://schemas.microsoft.com/office/drawing/2014/main" val="3766641260"/>
                    </a:ext>
                  </a:extLst>
                </a:gridCol>
                <a:gridCol w="796506">
                  <a:extLst>
                    <a:ext uri="{9D8B030D-6E8A-4147-A177-3AD203B41FA5}">
                      <a16:colId xmlns:a16="http://schemas.microsoft.com/office/drawing/2014/main" val="2474967207"/>
                    </a:ext>
                  </a:extLst>
                </a:gridCol>
                <a:gridCol w="743310">
                  <a:extLst>
                    <a:ext uri="{9D8B030D-6E8A-4147-A177-3AD203B41FA5}">
                      <a16:colId xmlns:a16="http://schemas.microsoft.com/office/drawing/2014/main" val="2669714036"/>
                    </a:ext>
                  </a:extLst>
                </a:gridCol>
                <a:gridCol w="733246">
                  <a:extLst>
                    <a:ext uri="{9D8B030D-6E8A-4147-A177-3AD203B41FA5}">
                      <a16:colId xmlns:a16="http://schemas.microsoft.com/office/drawing/2014/main" val="3640313782"/>
                    </a:ext>
                  </a:extLst>
                </a:gridCol>
                <a:gridCol w="4619444">
                  <a:extLst>
                    <a:ext uri="{9D8B030D-6E8A-4147-A177-3AD203B41FA5}">
                      <a16:colId xmlns:a16="http://schemas.microsoft.com/office/drawing/2014/main" val="1724608804"/>
                    </a:ext>
                  </a:extLst>
                </a:gridCol>
              </a:tblGrid>
              <a:tr h="539551">
                <a:tc>
                  <a:txBody>
                    <a:bodyPr/>
                    <a:lstStyle/>
                    <a:p>
                      <a:pPr algn="ctr"/>
                      <a:r>
                        <a:rPr lang="zh-CN" altLang="en-US" sz="1100" b="1" dirty="0">
                          <a:latin typeface="微软雅黑" panose="020B0503020204020204" pitchFamily="34" charset="-122"/>
                          <a:ea typeface="微软雅黑" panose="020B0503020204020204" pitchFamily="34" charset="-122"/>
                        </a:rPr>
                        <a:t>年份</a:t>
                      </a:r>
                      <a:endParaRPr lang="en-US" sz="1100" b="1" dirty="0">
                        <a:latin typeface="微软雅黑" panose="020B0503020204020204" pitchFamily="34" charset="-122"/>
                        <a:ea typeface="微软雅黑" panose="020B0503020204020204" pitchFamily="34" charset="-122"/>
                      </a:endParaRP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 H1</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2021H2</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2022H1</a:t>
                      </a:r>
                    </a:p>
                  </a:txBody>
                  <a:tcPr anchor="ctr" anchorCtr="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100" b="1" i="0" u="none" strike="noStrike" dirty="0">
                          <a:solidFill>
                            <a:srgbClr val="FFFFFF"/>
                          </a:solidFill>
                          <a:effectLst/>
                          <a:latin typeface="微软雅黑" panose="020B0503020204020204" pitchFamily="34" charset="-122"/>
                          <a:ea typeface="微软雅黑" panose="020B0503020204020204" pitchFamily="34" charset="-122"/>
                        </a:rPr>
                        <a:t>产品及市场能力</a:t>
                      </a:r>
                    </a:p>
                  </a:txBody>
                  <a:tcPr anchor="ctr" anchorCtr="1"/>
                </a:tc>
                <a:extLst>
                  <a:ext uri="{0D108BD9-81ED-4DB2-BD59-A6C34878D82A}">
                    <a16:rowId xmlns:a16="http://schemas.microsoft.com/office/drawing/2014/main" val="858803316"/>
                  </a:ext>
                </a:extLst>
              </a:tr>
              <a:tr h="1333792">
                <a:tc>
                  <a:txBody>
                    <a:bodyPr/>
                    <a:lstStyle/>
                    <a:p>
                      <a:pPr marL="0" algn="ctr" defTabSz="457200" rtl="0" eaLnBrk="1" fontAlgn="ctr" latinLnBrk="0" hangingPunct="1"/>
                      <a:r>
                        <a:rPr lang="zh-CN" altLang="en-US" sz="1200" b="1" kern="1200" dirty="0">
                          <a:solidFill>
                            <a:schemeClr val="tx1">
                              <a:lumMod val="75000"/>
                            </a:schemeClr>
                          </a:solidFill>
                          <a:latin typeface="+mn-ea"/>
                          <a:ea typeface="+mn-ea"/>
                          <a:cs typeface="+mn-cs"/>
                        </a:rPr>
                        <a:t>阿里云</a:t>
                      </a:r>
                    </a:p>
                  </a:txBody>
                  <a:tcPr marL="7620" marR="7620" marT="7620" marB="0" anchor="ctr" anchorCtr="1"/>
                </a:tc>
                <a:tc>
                  <a:txBody>
                    <a:bodyPr/>
                    <a:lstStyle/>
                    <a:p>
                      <a:pPr marL="0" algn="ctr" defTabSz="457200" rtl="0" eaLnBrk="1" fontAlgn="ctr" latinLnBrk="0" hangingPunct="1"/>
                      <a:r>
                        <a:rPr lang="en-US" sz="1200" b="0" kern="1200" dirty="0">
                          <a:solidFill>
                            <a:schemeClr val="tx1">
                              <a:lumMod val="75000"/>
                            </a:schemeClr>
                          </a:solidFill>
                          <a:latin typeface="+mn-ea"/>
                          <a:ea typeface="+mn-ea"/>
                          <a:cs typeface="+mn-cs"/>
                        </a:rPr>
                        <a:t>62</a:t>
                      </a:r>
                    </a:p>
                  </a:txBody>
                  <a:tcPr marL="7620" marR="7620" marT="7620" marB="0" anchor="ctr" anchorCtr="1"/>
                </a:tc>
                <a:tc>
                  <a:txBody>
                    <a:bodyPr/>
                    <a:lstStyle/>
                    <a:p>
                      <a:pPr algn="r" fontAlgn="b"/>
                      <a:r>
                        <a:rPr lang="en-US" sz="1200" b="0" i="0" u="none" strike="noStrike" dirty="0">
                          <a:solidFill>
                            <a:schemeClr val="tx1">
                              <a:lumMod val="75000"/>
                            </a:schemeClr>
                          </a:solidFill>
                          <a:effectLst/>
                          <a:latin typeface="+mn-ea"/>
                          <a:ea typeface="+mn-ea"/>
                        </a:rPr>
                        <a:t>98</a:t>
                      </a:r>
                    </a:p>
                  </a:txBody>
                  <a:tcPr marL="7620" marR="7620" marT="7620" marB="0" anchor="ctr" anchorCtr="1"/>
                </a:tc>
                <a:tc>
                  <a:txBody>
                    <a:bodyPr/>
                    <a:lstStyle/>
                    <a:p>
                      <a:pPr algn="ctr" rtl="0" fontAlgn="ctr"/>
                      <a:r>
                        <a:rPr lang="en-US" altLang="zh-CN" sz="1000" b="0" i="0" u="none" strike="noStrike">
                          <a:solidFill>
                            <a:srgbClr val="1F1F1F"/>
                          </a:solidFill>
                          <a:effectLst/>
                          <a:latin typeface="微软雅黑" panose="020B0503020204020204" pitchFamily="34" charset="-122"/>
                          <a:ea typeface="微软雅黑" panose="020B0503020204020204" pitchFamily="34" charset="-122"/>
                        </a:rPr>
                        <a:t>126</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产品：已提供智能对话机器人、虚拟数字人产品，智能对话机器人即阿里最新一代智能人机对话系统，适用于智能客服、智能办公助理、售前服务等多场景；虚拟数字人基于达摩院在语音、图像、</a:t>
                      </a:r>
                      <a:r>
                        <a:rPr lang="en-US" altLang="zh-CN" sz="1050" kern="1200" dirty="0">
                          <a:solidFill>
                            <a:schemeClr val="tx1"/>
                          </a:solidFill>
                          <a:latin typeface="微软雅黑" panose="020B0503020204020204" pitchFamily="34" charset="-122"/>
                          <a:ea typeface="微软雅黑" panose="020B0503020204020204" pitchFamily="34" charset="-122"/>
                          <a:cs typeface="+mn-cs"/>
                        </a:rPr>
                        <a:t>3D</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美术、自然语言处理等多领域的技术积累，面向开发者提供数字人开放平台，面向终端用户提供数字人应用市场及具备多模态表达交互能力的产品服务。</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市场：仍占据第一位置，未来需要攻破问答式，情感理解等难题带来新的增长</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674881091"/>
                  </a:ext>
                </a:extLst>
              </a:tr>
              <a:tr h="1170839">
                <a:tc>
                  <a:txBody>
                    <a:bodyPr/>
                    <a:lstStyle/>
                    <a:p>
                      <a:pPr marL="0" algn="ctr" defTabSz="457200" rtl="0" eaLnBrk="1" fontAlgn="ctr" latinLnBrk="0" hangingPunct="1"/>
                      <a:r>
                        <a:rPr lang="zh-CN" altLang="en-US" sz="1200" b="1" kern="1200" dirty="0">
                          <a:solidFill>
                            <a:schemeClr val="tx1">
                              <a:lumMod val="75000"/>
                            </a:schemeClr>
                          </a:solidFill>
                          <a:latin typeface="+mn-ea"/>
                          <a:ea typeface="+mn-ea"/>
                          <a:cs typeface="+mn-cs"/>
                        </a:rPr>
                        <a:t>百度智能云</a:t>
                      </a:r>
                    </a:p>
                  </a:txBody>
                  <a:tcPr marL="7620" marR="7620" marT="7620" marB="0" anchor="ctr" anchorCtr="1"/>
                </a:tc>
                <a:tc>
                  <a:txBody>
                    <a:bodyPr/>
                    <a:lstStyle/>
                    <a:p>
                      <a:pPr marL="0" algn="ctr" defTabSz="457200" rtl="0" eaLnBrk="1" fontAlgn="b" latinLnBrk="0" hangingPunct="1"/>
                      <a:r>
                        <a:rPr lang="en-US" sz="1200" b="0" kern="1200" dirty="0">
                          <a:solidFill>
                            <a:schemeClr val="tx1">
                              <a:lumMod val="75000"/>
                            </a:schemeClr>
                          </a:solidFill>
                          <a:latin typeface="+mn-ea"/>
                          <a:ea typeface="+mn-ea"/>
                          <a:cs typeface="+mn-cs"/>
                        </a:rPr>
                        <a:t>40.8</a:t>
                      </a:r>
                    </a:p>
                  </a:txBody>
                  <a:tcPr marL="7620" marR="7620" marT="7620" marB="0" anchor="ctr" anchorCtr="1"/>
                </a:tc>
                <a:tc>
                  <a:txBody>
                    <a:bodyPr/>
                    <a:lstStyle/>
                    <a:p>
                      <a:pPr algn="r" fontAlgn="b"/>
                      <a:r>
                        <a:rPr lang="en-US" sz="1200" b="0" i="0" u="none" strike="noStrike" dirty="0">
                          <a:solidFill>
                            <a:schemeClr val="tx1">
                              <a:lumMod val="75000"/>
                            </a:schemeClr>
                          </a:solidFill>
                          <a:effectLst/>
                          <a:latin typeface="+mn-ea"/>
                          <a:ea typeface="+mn-ea"/>
                        </a:rPr>
                        <a:t>76</a:t>
                      </a:r>
                    </a:p>
                  </a:txBody>
                  <a:tcPr marL="7620" marR="7620" marT="7620" marB="0" anchor="ctr" anchorCtr="1"/>
                </a:tc>
                <a:tc>
                  <a:txBody>
                    <a:bodyPr/>
                    <a:lstStyle/>
                    <a:p>
                      <a:pPr algn="ctr" rtl="0" fontAlgn="ctr"/>
                      <a:r>
                        <a:rPr lang="en-US" altLang="zh-CN" sz="1000" b="0" i="0" u="none" strike="noStrike">
                          <a:solidFill>
                            <a:srgbClr val="1F1F1F"/>
                          </a:solidFill>
                          <a:effectLst/>
                          <a:latin typeface="微软雅黑" panose="020B0503020204020204" pitchFamily="34" charset="-122"/>
                          <a:ea typeface="微软雅黑" panose="020B0503020204020204" pitchFamily="34" charset="-122"/>
                        </a:rPr>
                        <a:t>87</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产品：重点提供多模态人机交互平台</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ABC Robot</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，可以实现语音识别、语义理解、人脸识别、人体手势识别、多传感器融合等多模态人机交互；和在新闻主播、企业营销等多场景应用的曦灵智能数字人平台，提供影视级高精人像</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a:t>
                      </a:r>
                      <a:r>
                        <a:rPr lang="en-US" altLang="zh-CN" sz="1050" kern="1200" dirty="0">
                          <a:solidFill>
                            <a:schemeClr val="tx1"/>
                          </a:solidFill>
                          <a:latin typeface="微软雅黑" panose="020B0503020204020204" pitchFamily="34" charset="-122"/>
                          <a:ea typeface="微软雅黑" panose="020B0503020204020204" pitchFamily="34" charset="-122"/>
                          <a:cs typeface="+mn-cs"/>
                        </a:rPr>
                        <a:t>PLATO</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基于对话式学习机制，引入全面 知识内化</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&amp;</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知识外用，改善对话知识能力</a:t>
                      </a:r>
                    </a:p>
                  </a:txBody>
                  <a:tcPr marL="7200" marR="7200" marT="7620" marB="0" anchor="ctr"/>
                </a:tc>
                <a:extLst>
                  <a:ext uri="{0D108BD9-81ED-4DB2-BD59-A6C34878D82A}">
                    <a16:rowId xmlns:a16="http://schemas.microsoft.com/office/drawing/2014/main" val="3498082784"/>
                  </a:ext>
                </a:extLst>
              </a:tr>
              <a:tr h="837043">
                <a:tc>
                  <a:txBody>
                    <a:bodyPr/>
                    <a:lstStyle/>
                    <a:p>
                      <a:pPr marL="0" algn="ctr" defTabSz="457200" rtl="0" eaLnBrk="1" fontAlgn="ctr" latinLnBrk="0" hangingPunct="1"/>
                      <a:r>
                        <a:rPr lang="zh-CN" altLang="en-US" sz="1200" b="1" kern="1200" dirty="0">
                          <a:solidFill>
                            <a:schemeClr val="tx1">
                              <a:lumMod val="75000"/>
                            </a:schemeClr>
                          </a:solidFill>
                          <a:latin typeface="+mn-ea"/>
                          <a:ea typeface="+mn-ea"/>
                          <a:cs typeface="+mn-cs"/>
                        </a:rPr>
                        <a:t>华为云</a:t>
                      </a:r>
                    </a:p>
                  </a:txBody>
                  <a:tcPr marL="7620" marR="7620" marT="7620" marB="0" anchor="ctr" anchorCtr="1"/>
                </a:tc>
                <a:tc>
                  <a:txBody>
                    <a:bodyPr/>
                    <a:lstStyle/>
                    <a:p>
                      <a:pPr marL="0" algn="ctr" defTabSz="457200" rtl="0" eaLnBrk="1" fontAlgn="ctr" latinLnBrk="0" hangingPunct="1"/>
                      <a:r>
                        <a:rPr lang="en-US" sz="1200" b="0" kern="1200" dirty="0">
                          <a:solidFill>
                            <a:schemeClr val="tx1">
                              <a:lumMod val="75000"/>
                            </a:schemeClr>
                          </a:solidFill>
                          <a:latin typeface="+mn-ea"/>
                          <a:ea typeface="+mn-ea"/>
                          <a:cs typeface="+mn-cs"/>
                        </a:rPr>
                        <a:t>40.8</a:t>
                      </a:r>
                    </a:p>
                  </a:txBody>
                  <a:tcPr marL="7620" marR="7620" marT="7620" marB="0" anchor="ctr" anchorCtr="1"/>
                </a:tc>
                <a:tc>
                  <a:txBody>
                    <a:bodyPr/>
                    <a:lstStyle/>
                    <a:p>
                      <a:pPr algn="r" fontAlgn="b"/>
                      <a:r>
                        <a:rPr lang="en-US" sz="1200" b="0" i="0" u="none" strike="noStrike" dirty="0">
                          <a:solidFill>
                            <a:schemeClr val="tx1">
                              <a:lumMod val="75000"/>
                            </a:schemeClr>
                          </a:solidFill>
                          <a:effectLst/>
                          <a:latin typeface="+mn-ea"/>
                          <a:ea typeface="+mn-ea"/>
                        </a:rPr>
                        <a:t>74</a:t>
                      </a:r>
                    </a:p>
                  </a:txBody>
                  <a:tcPr marL="7620" marR="7620" marT="7620" marB="0" anchor="ctr" anchorCtr="1"/>
                </a:tc>
                <a:tc>
                  <a:txBody>
                    <a:bodyPr/>
                    <a:lstStyle/>
                    <a:p>
                      <a:pPr algn="ctr" rtl="0" fontAlgn="ctr"/>
                      <a:r>
                        <a:rPr lang="en-US" altLang="zh-CN" sz="1000" b="0" i="0" u="none" strike="noStrike">
                          <a:solidFill>
                            <a:srgbClr val="1F1F1F"/>
                          </a:solidFill>
                          <a:effectLst/>
                          <a:latin typeface="微软雅黑" panose="020B0503020204020204" pitchFamily="34" charset="-122"/>
                          <a:ea typeface="微软雅黑" panose="020B0503020204020204" pitchFamily="34" charset="-122"/>
                        </a:rPr>
                        <a:t>87</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a:solidFill>
                            <a:schemeClr val="tx1"/>
                          </a:solidFill>
                          <a:latin typeface="微软雅黑" panose="020B0503020204020204" pitchFamily="34" charset="-122"/>
                          <a:ea typeface="微软雅黑" panose="020B0503020204020204" pitchFamily="34" charset="-122"/>
                          <a:cs typeface="+mn-cs"/>
                        </a:rPr>
                        <a:t>产品：提供</a:t>
                      </a:r>
                      <a:r>
                        <a:rPr lang="zh-CN" altLang="en-US" sz="1050" kern="1200" dirty="0">
                          <a:solidFill>
                            <a:schemeClr val="tx1"/>
                          </a:solidFill>
                          <a:latin typeface="微软雅黑" panose="020B0503020204020204" pitchFamily="34" charset="-122"/>
                          <a:ea typeface="微软雅黑" panose="020B0503020204020204" pitchFamily="34" charset="-122"/>
                          <a:cs typeface="+mn-cs"/>
                        </a:rPr>
                        <a:t>智能问答机器人</a:t>
                      </a:r>
                      <a:r>
                        <a:rPr lang="en-US" altLang="zh-CN" sz="1050" kern="1200" dirty="0" err="1">
                          <a:solidFill>
                            <a:schemeClr val="tx1"/>
                          </a:solidFill>
                          <a:latin typeface="微软雅黑" panose="020B0503020204020204" pitchFamily="34" charset="-122"/>
                          <a:ea typeface="微软雅黑" panose="020B0503020204020204" pitchFamily="34" charset="-122"/>
                          <a:cs typeface="+mn-cs"/>
                        </a:rPr>
                        <a:t>QABot</a:t>
                      </a:r>
                      <a:r>
                        <a:rPr lang="zh-CN" altLang="en-US" sz="1050" kern="1200" dirty="0">
                          <a:solidFill>
                            <a:schemeClr val="tx1"/>
                          </a:solidFill>
                          <a:latin typeface="微软雅黑" panose="020B0503020204020204" pitchFamily="34" charset="-122"/>
                          <a:ea typeface="微软雅黑" panose="020B0503020204020204" pitchFamily="34" charset="-122"/>
                          <a:cs typeface="+mn-cs"/>
                        </a:rPr>
                        <a:t>，赋能客户企业快速构建、发布以及管理智能问答机器人系统，在售后自动问答、坐席助手、售前咨询等场景应用，</a:t>
                      </a:r>
                      <a:r>
                        <a:rPr lang="en-US" altLang="zh-CN" sz="1050" kern="1200" dirty="0">
                          <a:solidFill>
                            <a:schemeClr val="tx1"/>
                          </a:solidFill>
                          <a:latin typeface="微软雅黑" panose="020B0503020204020204" pitchFamily="34" charset="-122"/>
                          <a:ea typeface="微软雅黑" panose="020B0503020204020204" pitchFamily="34" charset="-122"/>
                          <a:cs typeface="+mn-cs"/>
                        </a:rPr>
                        <a:t>7</a:t>
                      </a:r>
                      <a:r>
                        <a:rPr lang="zh-CN" altLang="en-US" sz="1050" kern="1200" dirty="0">
                          <a:solidFill>
                            <a:schemeClr val="tx1"/>
                          </a:solidFill>
                          <a:latin typeface="微软雅黑" panose="020B0503020204020204" pitchFamily="34" charset="-122"/>
                          <a:ea typeface="微软雅黑" panose="020B0503020204020204" pitchFamily="34" charset="-122"/>
                          <a:cs typeface="+mn-cs"/>
                        </a:rPr>
                        <a:t>月上线对接微信构建多场景问答知识库和多轮对话的最佳实践</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市场：增长点为大型集团企业的数字人系统构建和多个省市</a:t>
                      </a:r>
                      <a:r>
                        <a:rPr lang="en-US" altLang="zh-CN" sz="1050" kern="1200" dirty="0">
                          <a:solidFill>
                            <a:schemeClr val="tx1"/>
                          </a:solidFill>
                          <a:latin typeface="微软雅黑" panose="020B0503020204020204" pitchFamily="34" charset="-122"/>
                          <a:ea typeface="微软雅黑" panose="020B0503020204020204" pitchFamily="34" charset="-122"/>
                          <a:cs typeface="+mn-cs"/>
                        </a:rPr>
                        <a:t>12345</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的推进</a:t>
                      </a:r>
                      <a:endParaRPr lang="en-US" altLang="zh-CN" sz="105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776080252"/>
                  </a:ext>
                </a:extLst>
              </a:tr>
              <a:tr h="646021">
                <a:tc>
                  <a:txBody>
                    <a:bodyPr/>
                    <a:lstStyle/>
                    <a:p>
                      <a:pPr marL="0" algn="ctr" defTabSz="457200" rtl="0" eaLnBrk="1" fontAlgn="ctr" latinLnBrk="0" hangingPunct="1"/>
                      <a:r>
                        <a:rPr lang="zh-CN" altLang="en-US" sz="1200" b="1" kern="1200" dirty="0">
                          <a:solidFill>
                            <a:schemeClr val="tx1">
                              <a:lumMod val="75000"/>
                            </a:schemeClr>
                          </a:solidFill>
                          <a:latin typeface="+mn-ea"/>
                          <a:ea typeface="+mn-ea"/>
                          <a:cs typeface="+mn-cs"/>
                        </a:rPr>
                        <a:t>腾讯云</a:t>
                      </a:r>
                    </a:p>
                  </a:txBody>
                  <a:tcPr marL="7620" marR="7620" marT="7620" marB="0" anchor="ctr" anchorCtr="1"/>
                </a:tc>
                <a:tc>
                  <a:txBody>
                    <a:bodyPr/>
                    <a:lstStyle/>
                    <a:p>
                      <a:pPr marL="0" algn="ctr" defTabSz="457200" rtl="0" eaLnBrk="1" fontAlgn="ctr" latinLnBrk="0" hangingPunct="1"/>
                      <a:r>
                        <a:rPr lang="en-US" sz="1200" b="0" kern="1200" dirty="0">
                          <a:solidFill>
                            <a:schemeClr val="tx1">
                              <a:lumMod val="75000"/>
                            </a:schemeClr>
                          </a:solidFill>
                          <a:latin typeface="+mn-ea"/>
                          <a:ea typeface="+mn-ea"/>
                          <a:cs typeface="+mn-cs"/>
                        </a:rPr>
                        <a:t>26</a:t>
                      </a:r>
                    </a:p>
                  </a:txBody>
                  <a:tcPr marL="7620" marR="7620" marT="7620" marB="0" anchor="ctr" anchorCtr="1"/>
                </a:tc>
                <a:tc>
                  <a:txBody>
                    <a:bodyPr/>
                    <a:lstStyle/>
                    <a:p>
                      <a:pPr algn="r" fontAlgn="b"/>
                      <a:r>
                        <a:rPr lang="en-US" sz="1200" b="0" i="0" u="none" strike="noStrike" dirty="0">
                          <a:solidFill>
                            <a:schemeClr val="tx1">
                              <a:lumMod val="75000"/>
                            </a:schemeClr>
                          </a:solidFill>
                          <a:effectLst/>
                          <a:latin typeface="+mn-ea"/>
                          <a:ea typeface="+mn-ea"/>
                        </a:rPr>
                        <a:t>43</a:t>
                      </a:r>
                    </a:p>
                  </a:txBody>
                  <a:tcPr marL="7620" marR="7620" marT="7620" marB="0" anchor="ctr" anchorCtr="1"/>
                </a:tc>
                <a:tc>
                  <a:txBody>
                    <a:bodyPr/>
                    <a:lstStyle/>
                    <a:p>
                      <a:pPr algn="ctr" rtl="0" fontAlgn="ctr"/>
                      <a:r>
                        <a:rPr lang="en-US" altLang="zh-CN" sz="1000" b="0" i="0" u="none" strike="noStrike">
                          <a:solidFill>
                            <a:srgbClr val="1F1F1F"/>
                          </a:solidFill>
                          <a:effectLst/>
                          <a:latin typeface="微软雅黑" panose="020B0503020204020204" pitchFamily="34" charset="-122"/>
                          <a:ea typeface="微软雅黑" panose="020B0503020204020204" pitchFamily="34" charset="-122"/>
                        </a:rPr>
                        <a:t>58</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提供平台服务和智能机器人产品，平台服务包括专注于“对话即服务”的可交互的“数智员工”腾讯智能对话平台和腾讯云小微数智人；具备全栈</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技术能力的对话机器人</a:t>
                      </a:r>
                      <a:r>
                        <a:rPr lang="en-US" altLang="zh-CN" sz="1050" kern="1200" dirty="0">
                          <a:solidFill>
                            <a:schemeClr val="tx1"/>
                          </a:solidFill>
                          <a:latin typeface="微软雅黑" panose="020B0503020204020204" pitchFamily="34" charset="-122"/>
                          <a:ea typeface="微软雅黑" panose="020B0503020204020204" pitchFamily="34" charset="-122"/>
                          <a:cs typeface="+mn-cs"/>
                        </a:rPr>
                        <a:t>ICR</a:t>
                      </a:r>
                    </a:p>
                  </a:txBody>
                  <a:tcPr marL="7200" marR="7200" marT="7620" marB="0" anchor="ctr"/>
                </a:tc>
                <a:extLst>
                  <a:ext uri="{0D108BD9-81ED-4DB2-BD59-A6C34878D82A}">
                    <a16:rowId xmlns:a16="http://schemas.microsoft.com/office/drawing/2014/main" val="3330306794"/>
                  </a:ext>
                </a:extLst>
              </a:tr>
              <a:tr h="730555">
                <a:tc>
                  <a:txBody>
                    <a:bodyPr/>
                    <a:lstStyle/>
                    <a:p>
                      <a:pPr marL="0" algn="ctr" defTabSz="457200" rtl="0" eaLnBrk="1" fontAlgn="ctr" latinLnBrk="0" hangingPunct="1"/>
                      <a:r>
                        <a:rPr lang="zh-CN" altLang="en-US" sz="1200" b="1" kern="1200" dirty="0">
                          <a:solidFill>
                            <a:schemeClr val="tx1">
                              <a:lumMod val="75000"/>
                            </a:schemeClr>
                          </a:solidFill>
                          <a:latin typeface="+mn-ea"/>
                          <a:ea typeface="+mn-ea"/>
                          <a:cs typeface="+mn-cs"/>
                        </a:rPr>
                        <a:t>其他</a:t>
                      </a:r>
                    </a:p>
                  </a:txBody>
                  <a:tcPr marL="7620" marR="7620" marT="7620" marB="0" anchor="ctr" anchorCtr="1"/>
                </a:tc>
                <a:tc>
                  <a:txBody>
                    <a:bodyPr/>
                    <a:lstStyle/>
                    <a:p>
                      <a:pPr marL="0" algn="ctr" defTabSz="457200" rtl="0" eaLnBrk="1" fontAlgn="ctr" latinLnBrk="0" hangingPunct="1"/>
                      <a:r>
                        <a:rPr lang="en-US" sz="1200" b="0" kern="1200" dirty="0">
                          <a:solidFill>
                            <a:schemeClr val="tx1">
                              <a:lumMod val="75000"/>
                            </a:schemeClr>
                          </a:solidFill>
                          <a:latin typeface="+mn-ea"/>
                          <a:ea typeface="+mn-ea"/>
                          <a:cs typeface="+mn-cs"/>
                        </a:rPr>
                        <a:t>17.5</a:t>
                      </a:r>
                    </a:p>
                  </a:txBody>
                  <a:tcPr marL="7620" marR="7620" marT="7620" marB="0" anchor="ctr" anchorCtr="1"/>
                </a:tc>
                <a:tc>
                  <a:txBody>
                    <a:bodyPr/>
                    <a:lstStyle/>
                    <a:p>
                      <a:pPr algn="r" fontAlgn="b"/>
                      <a:r>
                        <a:rPr lang="en-US" sz="1200" b="0" i="0" u="none" strike="noStrike" dirty="0">
                          <a:solidFill>
                            <a:schemeClr val="tx1">
                              <a:lumMod val="75000"/>
                            </a:schemeClr>
                          </a:solidFill>
                          <a:effectLst/>
                          <a:latin typeface="+mn-ea"/>
                          <a:ea typeface="+mn-ea"/>
                        </a:rPr>
                        <a:t>32</a:t>
                      </a:r>
                    </a:p>
                  </a:txBody>
                  <a:tcPr marL="7620" marR="7620" marT="7620" marB="0" anchor="ctr" anchorCtr="1"/>
                </a:tc>
                <a:tc>
                  <a:txBody>
                    <a:bodyPr/>
                    <a:lstStyle/>
                    <a:p>
                      <a:pPr algn="ctr" rtl="0" fontAlgn="ctr"/>
                      <a:r>
                        <a:rPr lang="en-US" altLang="zh-CN" sz="1000" b="0" i="0" u="none" strike="noStrike" dirty="0">
                          <a:solidFill>
                            <a:srgbClr val="1F1F1F"/>
                          </a:solidFill>
                          <a:effectLst/>
                          <a:latin typeface="微软雅黑" panose="020B0503020204020204" pitchFamily="34" charset="-122"/>
                          <a:ea typeface="微软雅黑" panose="020B0503020204020204" pitchFamily="34" charset="-122"/>
                        </a:rPr>
                        <a:t>42</a:t>
                      </a:r>
                    </a:p>
                  </a:txBody>
                  <a:tcPr marL="6350" marR="6350" marT="6350" marB="0" anchor="ctr"/>
                </a:tc>
                <a:tc>
                  <a:txBody>
                    <a:bodyPr/>
                    <a:lstStyle/>
                    <a:p>
                      <a:pPr marL="23400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2022</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京东云峰会上，升级版的言犀</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官宣，增加了视觉技术，持续优化交互型多模态数字人的应用，深化产业服务型数字人定位；同时，发布多模态数字人言小希，已通过信通院评测，拥有</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100+</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数字人形象，应用于零售直播、银行业务办理、政务服务等场景</a:t>
                      </a:r>
                    </a:p>
                  </a:txBody>
                  <a:tcPr marL="7620" marR="7620" marT="7620" marB="0" anchor="ctr"/>
                </a:tc>
                <a:extLst>
                  <a:ext uri="{0D108BD9-81ED-4DB2-BD59-A6C34878D82A}">
                    <a16:rowId xmlns:a16="http://schemas.microsoft.com/office/drawing/2014/main" val="1765133348"/>
                  </a:ext>
                </a:extLst>
              </a:tr>
            </a:tbl>
          </a:graphicData>
        </a:graphic>
      </p:graphicFrame>
      <p:graphicFrame>
        <p:nvGraphicFramePr>
          <p:cNvPr id="5" name="Chart 6">
            <a:extLst>
              <a:ext uri="{FF2B5EF4-FFF2-40B4-BE49-F238E27FC236}">
                <a16:creationId xmlns:a16="http://schemas.microsoft.com/office/drawing/2014/main" id="{9242A45B-EE8B-DE3E-D2A0-21EB5AEBCC96}"/>
              </a:ext>
            </a:extLst>
          </p:cNvPr>
          <p:cNvGraphicFramePr/>
          <p:nvPr>
            <p:extLst>
              <p:ext uri="{D42A27DB-BD31-4B8C-83A1-F6EECF244321}">
                <p14:modId xmlns:p14="http://schemas.microsoft.com/office/powerpoint/2010/main" val="2813069526"/>
              </p:ext>
            </p:extLst>
          </p:nvPr>
        </p:nvGraphicFramePr>
        <p:xfrm>
          <a:off x="-623323" y="1363655"/>
          <a:ext cx="4953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a:extLst>
              <a:ext uri="{FF2B5EF4-FFF2-40B4-BE49-F238E27FC236}">
                <a16:creationId xmlns:a16="http://schemas.microsoft.com/office/drawing/2014/main" id="{8A0A3DD9-7245-19D4-6DEA-29C0AA5FECB4}"/>
              </a:ext>
            </a:extLst>
          </p:cNvPr>
          <p:cNvSpPr/>
          <p:nvPr/>
        </p:nvSpPr>
        <p:spPr>
          <a:xfrm>
            <a:off x="228600" y="838200"/>
            <a:ext cx="3962400" cy="533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中国对话式</a:t>
            </a: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AI</a:t>
            </a:r>
            <a:r>
              <a:rPr kumimoji="0" lang="zh-CN"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公有云服务市场</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份额，</a:t>
            </a: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2022H1</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2D9CB1DD-AEC4-B4A7-3093-6D919EF733F6}"/>
              </a:ext>
            </a:extLst>
          </p:cNvPr>
          <p:cNvSpPr/>
          <p:nvPr/>
        </p:nvSpPr>
        <p:spPr>
          <a:xfrm>
            <a:off x="228600" y="1219200"/>
            <a:ext cx="3962400" cy="4876800"/>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3671A0AA-8F4B-7ED6-F573-D0EEB10FDE6B}"/>
              </a:ext>
            </a:extLst>
          </p:cNvPr>
          <p:cNvSpPr txBox="1"/>
          <p:nvPr/>
        </p:nvSpPr>
        <p:spPr>
          <a:xfrm>
            <a:off x="282048" y="4251310"/>
            <a:ext cx="3756552" cy="1521635"/>
          </a:xfrm>
          <a:prstGeom prst="rect">
            <a:avLst/>
          </a:prstGeom>
          <a:noFill/>
        </p:spPr>
        <p:txBody>
          <a:bodyPr wrap="square">
            <a:spAutoFit/>
          </a:bodyPr>
          <a:lstStyle/>
          <a:p>
            <a:pPr marL="91440" marR="0" lvl="0" indent="-91440" algn="l" defTabSz="457200" rtl="0" eaLnBrk="1" fontAlgn="auto" latinLnBrk="0" hangingPunct="1">
              <a:lnSpc>
                <a:spcPct val="150000"/>
              </a:lnSpc>
              <a:spcBef>
                <a:spcPts val="0"/>
              </a:spcBef>
              <a:spcAft>
                <a:spcPts val="600"/>
              </a:spcAft>
              <a:buClr>
                <a:srgbClr val="164C82"/>
              </a:buClr>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rPr>
              <a:t>应用场景主要为：直播零售，金融，政务服务，企业开发者</a:t>
            </a:r>
            <a:endParaRPr kumimoji="0" lang="en-US" altLang="zh-CN"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endParaRPr>
          </a:p>
          <a:p>
            <a:pPr marL="91440" marR="0" lvl="0" indent="-91440" algn="l" defTabSz="457200" rtl="0" eaLnBrk="1" fontAlgn="auto" latinLnBrk="0" hangingPunct="1">
              <a:lnSpc>
                <a:spcPct val="150000"/>
              </a:lnSpc>
              <a:spcBef>
                <a:spcPts val="0"/>
              </a:spcBef>
              <a:spcAft>
                <a:spcPts val="600"/>
              </a:spcAft>
              <a:buClr>
                <a:srgbClr val="164C82"/>
              </a:buClr>
              <a:buSzTx/>
              <a:buFont typeface="Arial" panose="020B0604020202020204" pitchFamily="34" charset="0"/>
              <a:buChar char="•"/>
              <a:tabLst/>
              <a:defRPr/>
            </a:pPr>
            <a:r>
              <a:rPr kumimoji="0" lang="en-US" altLang="zh-CN"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rPr>
              <a:t>AI</a:t>
            </a:r>
            <a:r>
              <a:rPr kumimoji="0" lang="zh-CN" altLang="en-US"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rPr>
              <a:t>数字人在新场景的应用焕发市场新活力，此外，全栈式的</a:t>
            </a:r>
            <a:r>
              <a:rPr lang="zh-CN" altLang="en-US" sz="1200" dirty="0">
                <a:solidFill>
                  <a:srgbClr val="3F3F3F"/>
                </a:solidFill>
                <a:latin typeface="微软雅黑" panose="020B0503020204020204" pitchFamily="34" charset="-122"/>
                <a:ea typeface="微软雅黑" panose="020B0503020204020204" pitchFamily="34" charset="-122"/>
              </a:rPr>
              <a:t>对话</a:t>
            </a:r>
            <a:r>
              <a:rPr lang="en-US" altLang="zh-CN" sz="1200" dirty="0">
                <a:solidFill>
                  <a:srgbClr val="3F3F3F"/>
                </a:solidFill>
                <a:latin typeface="微软雅黑" panose="020B0503020204020204" pitchFamily="34" charset="-122"/>
                <a:ea typeface="微软雅黑" panose="020B0503020204020204" pitchFamily="34" charset="-122"/>
              </a:rPr>
              <a:t>AI</a:t>
            </a:r>
            <a:r>
              <a:rPr lang="zh-CN" altLang="en-US" sz="1200" dirty="0">
                <a:solidFill>
                  <a:srgbClr val="3F3F3F"/>
                </a:solidFill>
                <a:latin typeface="微软雅黑" panose="020B0503020204020204" pitchFamily="34" charset="-122"/>
                <a:ea typeface="微软雅黑" panose="020B0503020204020204" pitchFamily="34" charset="-122"/>
              </a:rPr>
              <a:t>平台也是厂商产品服务及技术整合的发展方向</a:t>
            </a:r>
            <a:endParaRPr kumimoji="0" lang="en-US" altLang="zh-CN" sz="1200" b="0" i="0" u="none" strike="noStrike" kern="1200" cap="none" spc="0" normalizeH="0" baseline="0" noProof="0" dirty="0" err="1">
              <a:ln>
                <a:noFill/>
              </a:ln>
              <a:solidFill>
                <a:srgbClr val="3F3F3F"/>
              </a:solidFill>
              <a:effectLst/>
              <a:uLnTx/>
              <a:uFillTx/>
              <a:latin typeface="微软雅黑" panose="020B0503020204020204" pitchFamily="34" charset="-122"/>
              <a:ea typeface="微软雅黑" panose="020B0503020204020204" pitchFamily="34" charset="-122"/>
            </a:endParaRPr>
          </a:p>
        </p:txBody>
      </p:sp>
      <p:sp>
        <p:nvSpPr>
          <p:cNvPr id="8" name="Title 2">
            <a:extLst>
              <a:ext uri="{FF2B5EF4-FFF2-40B4-BE49-F238E27FC236}">
                <a16:creationId xmlns:a16="http://schemas.microsoft.com/office/drawing/2014/main" id="{42B13E2F-B877-6C0F-AAFF-EC37E0808C4E}"/>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4" normalizeH="0" baseline="0" noProof="0" dirty="0">
                <a:ln>
                  <a:noFill/>
                </a:ln>
                <a:solidFill>
                  <a:srgbClr val="4F4F4F"/>
                </a:solidFill>
                <a:effectLst/>
                <a:uLnTx/>
                <a:uFillTx/>
              </a:rPr>
              <a:t>中国对话式</a:t>
            </a:r>
            <a:r>
              <a:rPr kumimoji="0" lang="en-US" altLang="zh-CN" sz="2400" b="0" i="0" u="none" strike="noStrike" kern="1200" cap="none" spc="4" normalizeH="0" baseline="0" noProof="0" dirty="0">
                <a:ln>
                  <a:noFill/>
                </a:ln>
                <a:solidFill>
                  <a:srgbClr val="4F4F4F"/>
                </a:solidFill>
                <a:effectLst/>
                <a:uLnTx/>
                <a:uFillTx/>
              </a:rPr>
              <a:t>AI</a:t>
            </a:r>
            <a:r>
              <a:rPr kumimoji="0" lang="zh-CN" altLang="en-US" sz="2400" b="0" i="0" u="none" strike="noStrike" kern="1200" cap="none" spc="4" normalizeH="0" baseline="0" noProof="0" dirty="0">
                <a:ln>
                  <a:noFill/>
                </a:ln>
                <a:solidFill>
                  <a:srgbClr val="4F4F4F"/>
                </a:solidFill>
                <a:effectLst/>
                <a:uLnTx/>
                <a:uFillTx/>
              </a:rPr>
              <a:t>公有云服务市场分析</a:t>
            </a:r>
          </a:p>
        </p:txBody>
      </p:sp>
    </p:spTree>
    <p:extLst>
      <p:ext uri="{BB962C8B-B14F-4D97-AF65-F5344CB8AC3E}">
        <p14:creationId xmlns:p14="http://schemas.microsoft.com/office/powerpoint/2010/main" val="159586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3BAFB267-5CBF-74AB-0C0A-2405979158D0}"/>
              </a:ext>
            </a:extLst>
          </p:cNvPr>
          <p:cNvGraphicFramePr>
            <a:graphicFrameLocks noChangeAspect="1"/>
          </p:cNvGraphicFramePr>
          <p:nvPr>
            <p:custDataLst>
              <p:tags r:id="rId1"/>
            </p:custDataLst>
            <p:extLst>
              <p:ext uri="{D42A27DB-BD31-4B8C-83A1-F6EECF244321}">
                <p14:modId xmlns:p14="http://schemas.microsoft.com/office/powerpoint/2010/main" val="663242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5" imgW="395" imgH="396" progId="TCLayout.ActiveDocument.1">
                  <p:embed/>
                </p:oleObj>
              </mc:Choice>
              <mc:Fallback>
                <p:oleObj name="think-cell 幻灯片" r:id="rId15" imgW="395" imgH="396" progId="TCLayout.ActiveDocument.1">
                  <p:embed/>
                  <p:pic>
                    <p:nvPicPr>
                      <p:cNvPr id="3" name="对象 2" hidden="1">
                        <a:extLst>
                          <a:ext uri="{FF2B5EF4-FFF2-40B4-BE49-F238E27FC236}">
                            <a16:creationId xmlns:a16="http://schemas.microsoft.com/office/drawing/2014/main" id="{3BAFB267-5CBF-74AB-0C0A-2405979158D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graphicFrame>
        <p:nvGraphicFramePr>
          <p:cNvPr id="4" name="表格 3">
            <a:extLst>
              <a:ext uri="{FF2B5EF4-FFF2-40B4-BE49-F238E27FC236}">
                <a16:creationId xmlns:a16="http://schemas.microsoft.com/office/drawing/2014/main" id="{FF453FEF-2C2B-D166-E221-DED3095F4F01}"/>
              </a:ext>
            </a:extLst>
          </p:cNvPr>
          <p:cNvGraphicFramePr>
            <a:graphicFrameLocks noGrp="1"/>
          </p:cNvGraphicFramePr>
          <p:nvPr>
            <p:extLst>
              <p:ext uri="{D42A27DB-BD31-4B8C-83A1-F6EECF244321}">
                <p14:modId xmlns:p14="http://schemas.microsoft.com/office/powerpoint/2010/main" val="184480399"/>
              </p:ext>
            </p:extLst>
          </p:nvPr>
        </p:nvGraphicFramePr>
        <p:xfrm>
          <a:off x="1261273" y="817208"/>
          <a:ext cx="10041729" cy="4943744"/>
        </p:xfrm>
        <a:graphic>
          <a:graphicData uri="http://schemas.openxmlformats.org/drawingml/2006/table">
            <a:tbl>
              <a:tblPr firstRow="1" bandRow="1">
                <a:tableStyleId>{5C22544A-7EE6-4342-B048-85BDC9FD1C3A}</a:tableStyleId>
              </a:tblPr>
              <a:tblGrid>
                <a:gridCol w="2581807">
                  <a:extLst>
                    <a:ext uri="{9D8B030D-6E8A-4147-A177-3AD203B41FA5}">
                      <a16:colId xmlns:a16="http://schemas.microsoft.com/office/drawing/2014/main" val="488745560"/>
                    </a:ext>
                  </a:extLst>
                </a:gridCol>
                <a:gridCol w="3129463">
                  <a:extLst>
                    <a:ext uri="{9D8B030D-6E8A-4147-A177-3AD203B41FA5}">
                      <a16:colId xmlns:a16="http://schemas.microsoft.com/office/drawing/2014/main" val="350937505"/>
                    </a:ext>
                  </a:extLst>
                </a:gridCol>
                <a:gridCol w="3103383">
                  <a:extLst>
                    <a:ext uri="{9D8B030D-6E8A-4147-A177-3AD203B41FA5}">
                      <a16:colId xmlns:a16="http://schemas.microsoft.com/office/drawing/2014/main" val="3087141376"/>
                    </a:ext>
                  </a:extLst>
                </a:gridCol>
                <a:gridCol w="1227076">
                  <a:extLst>
                    <a:ext uri="{9D8B030D-6E8A-4147-A177-3AD203B41FA5}">
                      <a16:colId xmlns:a16="http://schemas.microsoft.com/office/drawing/2014/main" val="3986524749"/>
                    </a:ext>
                  </a:extLst>
                </a:gridCol>
              </a:tblGrid>
              <a:tr h="512714">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应用场景</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市场机会</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阻碍</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目前成熟度</a:t>
                      </a:r>
                    </a:p>
                  </a:txBody>
                  <a:tcP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8070952"/>
                  </a:ext>
                </a:extLst>
              </a:tr>
              <a:tr h="73850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呼叫中心，</a:t>
                      </a:r>
                      <a:r>
                        <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12345</a:t>
                      </a: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热线</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问答式精度提升</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场景数据保密性高，阻碍算法模型迭代</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674418"/>
                  </a:ext>
                </a:extLst>
              </a:tr>
              <a:tr h="73850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保险双录</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提供智能化业务办理服务，多业务间对话机器人功能配置管理</a:t>
                      </a:r>
                      <a:endPar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交互体验褒贬不一，优化方向不明确</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43205"/>
                  </a:ext>
                </a:extLst>
              </a:tr>
              <a:tr h="738505">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在线咨询</a:t>
                      </a:r>
                      <a:endPar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视频客服领域尚未发展</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知识理解问答仅限于商家上传图片、文字，对文档依赖度高</a:t>
                      </a:r>
                      <a:endPar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853104"/>
                  </a:ext>
                </a:extLst>
              </a:tr>
              <a:tr h="73850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家电，智能音箱，服务机器人</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与互联网内容、应用的深度结合</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内容生态创新不足</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2470951"/>
                  </a:ext>
                </a:extLst>
              </a:tr>
              <a:tr h="738505">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在线问诊</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社会老龄化加剧，用户在线问诊需求明晰</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defTabSz="457200" rtl="0" eaLnBrk="1" fontAlgn="b" latinLnBrk="0" hangingPunct="1">
                        <a:buFont typeface="Arial" panose="020B0604020202020204" pitchFamily="34" charset="0"/>
                        <a:buNone/>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医院信息化程度制约，定制化成本高，有大量医学名词</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826701"/>
                  </a:ext>
                </a:extLst>
              </a:tr>
              <a:tr h="73850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智能客服</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仍存在很大提升空间（对话差异性、零样本小样本学习能力）</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交互体验褒贬不一，优化方向不明确</a:t>
                      </a:r>
                      <a:endPar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476383"/>
                  </a:ext>
                </a:extLst>
              </a:tr>
            </a:tbl>
          </a:graphicData>
        </a:graphic>
      </p:graphicFrame>
      <p:sp>
        <p:nvSpPr>
          <p:cNvPr id="11" name="矩形 10">
            <a:extLst>
              <a:ext uri="{FF2B5EF4-FFF2-40B4-BE49-F238E27FC236}">
                <a16:creationId xmlns:a16="http://schemas.microsoft.com/office/drawing/2014/main" id="{64B03B5E-F955-59D8-8416-F0DBF002C871}"/>
              </a:ext>
            </a:extLst>
          </p:cNvPr>
          <p:cNvSpPr/>
          <p:nvPr/>
        </p:nvSpPr>
        <p:spPr>
          <a:xfrm>
            <a:off x="295575" y="1371600"/>
            <a:ext cx="867765" cy="6480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政府</a:t>
            </a:r>
          </a:p>
        </p:txBody>
      </p:sp>
      <p:sp>
        <p:nvSpPr>
          <p:cNvPr id="12" name="Title 2">
            <a:extLst>
              <a:ext uri="{FF2B5EF4-FFF2-40B4-BE49-F238E27FC236}">
                <a16:creationId xmlns:a16="http://schemas.microsoft.com/office/drawing/2014/main" id="{2A9E72EB-4578-9ECB-1636-B52AAD4F348B}"/>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r>
              <a:rPr kumimoji="0" lang="zh-CN" altLang="en-US" sz="2400" b="0" i="0" u="none" strike="noStrike" kern="1200" cap="none" spc="4" normalizeH="0" baseline="0" noProof="0" dirty="0">
                <a:ln>
                  <a:noFill/>
                </a:ln>
                <a:solidFill>
                  <a:srgbClr val="4F4F4F"/>
                </a:solidFill>
                <a:effectLst/>
                <a:uLnTx/>
                <a:uFillTx/>
              </a:rPr>
              <a:t>中国对话式</a:t>
            </a:r>
            <a:r>
              <a:rPr kumimoji="0" lang="en-US" altLang="zh-CN" sz="2400" b="0" i="0" u="none" strike="noStrike" kern="1200" cap="none" spc="4" normalizeH="0" baseline="0" noProof="0" dirty="0">
                <a:ln>
                  <a:noFill/>
                </a:ln>
                <a:solidFill>
                  <a:srgbClr val="4F4F4F"/>
                </a:solidFill>
                <a:effectLst/>
                <a:uLnTx/>
                <a:uFillTx/>
              </a:rPr>
              <a:t>AI</a:t>
            </a:r>
            <a:r>
              <a:rPr kumimoji="0" lang="zh-CN" altLang="en-US" sz="2400" b="0" i="0" u="none" strike="noStrike" kern="1200" cap="none" spc="4" normalizeH="0" baseline="0" noProof="0" dirty="0">
                <a:ln>
                  <a:noFill/>
                </a:ln>
                <a:solidFill>
                  <a:srgbClr val="4F4F4F"/>
                </a:solidFill>
                <a:effectLst/>
                <a:uLnTx/>
                <a:uFillTx/>
              </a:rPr>
              <a:t>公有云服务市场</a:t>
            </a:r>
            <a:r>
              <a:rPr lang="zh-CN" altLang="en-US" dirty="0"/>
              <a:t>应用场景</a:t>
            </a:r>
          </a:p>
        </p:txBody>
      </p:sp>
      <p:sp>
        <p:nvSpPr>
          <p:cNvPr id="15" name="矩形 14">
            <a:extLst>
              <a:ext uri="{FF2B5EF4-FFF2-40B4-BE49-F238E27FC236}">
                <a16:creationId xmlns:a16="http://schemas.microsoft.com/office/drawing/2014/main" id="{7F7C9556-A5F4-3DBD-9CDC-2F800FC94B29}"/>
              </a:ext>
            </a:extLst>
          </p:cNvPr>
          <p:cNvSpPr/>
          <p:nvPr/>
        </p:nvSpPr>
        <p:spPr>
          <a:xfrm>
            <a:off x="295575" y="2118360"/>
            <a:ext cx="867765" cy="6480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金融</a:t>
            </a:r>
          </a:p>
        </p:txBody>
      </p:sp>
      <p:sp>
        <p:nvSpPr>
          <p:cNvPr id="17" name="矩形 16">
            <a:extLst>
              <a:ext uri="{FF2B5EF4-FFF2-40B4-BE49-F238E27FC236}">
                <a16:creationId xmlns:a16="http://schemas.microsoft.com/office/drawing/2014/main" id="{59B31228-DD5B-7853-A194-5849FADC8953}"/>
              </a:ext>
            </a:extLst>
          </p:cNvPr>
          <p:cNvSpPr/>
          <p:nvPr/>
        </p:nvSpPr>
        <p:spPr>
          <a:xfrm>
            <a:off x="295575" y="2865120"/>
            <a:ext cx="867765" cy="6480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零售</a:t>
            </a:r>
          </a:p>
        </p:txBody>
      </p:sp>
      <p:sp>
        <p:nvSpPr>
          <p:cNvPr id="18" name="矩形 17">
            <a:extLst>
              <a:ext uri="{FF2B5EF4-FFF2-40B4-BE49-F238E27FC236}">
                <a16:creationId xmlns:a16="http://schemas.microsoft.com/office/drawing/2014/main" id="{871252A0-7523-797C-322C-75158CBA68A8}"/>
              </a:ext>
            </a:extLst>
          </p:cNvPr>
          <p:cNvSpPr/>
          <p:nvPr/>
        </p:nvSpPr>
        <p:spPr>
          <a:xfrm>
            <a:off x="295575" y="4358640"/>
            <a:ext cx="867765" cy="6480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医疗</a:t>
            </a:r>
          </a:p>
        </p:txBody>
      </p:sp>
      <p:sp>
        <p:nvSpPr>
          <p:cNvPr id="20" name="矩形 19">
            <a:extLst>
              <a:ext uri="{FF2B5EF4-FFF2-40B4-BE49-F238E27FC236}">
                <a16:creationId xmlns:a16="http://schemas.microsoft.com/office/drawing/2014/main" id="{56D2B6AF-F0C0-E23F-A8B5-7282B1C16AA2}"/>
              </a:ext>
            </a:extLst>
          </p:cNvPr>
          <p:cNvSpPr/>
          <p:nvPr/>
        </p:nvSpPr>
        <p:spPr>
          <a:xfrm>
            <a:off x="295575" y="3611880"/>
            <a:ext cx="867765" cy="6480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家居</a:t>
            </a:r>
          </a:p>
        </p:txBody>
      </p:sp>
      <p:sp>
        <p:nvSpPr>
          <p:cNvPr id="25" name="椭圆 24">
            <a:extLst>
              <a:ext uri="{FF2B5EF4-FFF2-40B4-BE49-F238E27FC236}">
                <a16:creationId xmlns:a16="http://schemas.microsoft.com/office/drawing/2014/main" id="{59874F43-59C8-B12E-D12F-9B8E1F34C514}"/>
              </a:ext>
            </a:extLst>
          </p:cNvPr>
          <p:cNvSpPr/>
          <p:nvPr>
            <p:custDataLst>
              <p:tags r:id="rId2"/>
            </p:custDataLst>
          </p:nvPr>
        </p:nvSpPr>
        <p:spPr bwMode="auto">
          <a:xfrm>
            <a:off x="10498138" y="152558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6" name="弧形 25">
            <a:extLst>
              <a:ext uri="{FF2B5EF4-FFF2-40B4-BE49-F238E27FC236}">
                <a16:creationId xmlns:a16="http://schemas.microsoft.com/office/drawing/2014/main" id="{875A61B6-0328-F363-263D-6A6BF5E9DBD7}"/>
              </a:ext>
            </a:extLst>
          </p:cNvPr>
          <p:cNvSpPr/>
          <p:nvPr>
            <p:custDataLst>
              <p:tags r:id="rId3"/>
            </p:custDataLst>
          </p:nvPr>
        </p:nvSpPr>
        <p:spPr bwMode="gray">
          <a:xfrm>
            <a:off x="10498138" y="1525588"/>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F10546-CF8A-B7DB-FAC6-88A5A4CC7F7B}"/>
              </a:ext>
            </a:extLst>
          </p:cNvPr>
          <p:cNvSpPr/>
          <p:nvPr>
            <p:custDataLst>
              <p:tags r:id="rId4"/>
            </p:custDataLst>
          </p:nvPr>
        </p:nvSpPr>
        <p:spPr bwMode="auto">
          <a:xfrm>
            <a:off x="10498138" y="303212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0" name="弧形 29">
            <a:extLst>
              <a:ext uri="{FF2B5EF4-FFF2-40B4-BE49-F238E27FC236}">
                <a16:creationId xmlns:a16="http://schemas.microsoft.com/office/drawing/2014/main" id="{E7FC8A72-EEAE-4CD8-A970-2ECE0092E0B0}"/>
              </a:ext>
            </a:extLst>
          </p:cNvPr>
          <p:cNvSpPr/>
          <p:nvPr>
            <p:custDataLst>
              <p:tags r:id="rId5"/>
            </p:custDataLst>
          </p:nvPr>
        </p:nvSpPr>
        <p:spPr bwMode="gray">
          <a:xfrm>
            <a:off x="10498138" y="3032125"/>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2A29FA81-B9A8-AC1E-7F9D-D9BD1D98B5C1}"/>
              </a:ext>
            </a:extLst>
          </p:cNvPr>
          <p:cNvSpPr/>
          <p:nvPr>
            <p:custDataLst>
              <p:tags r:id="rId6"/>
            </p:custDataLst>
          </p:nvPr>
        </p:nvSpPr>
        <p:spPr bwMode="auto">
          <a:xfrm>
            <a:off x="10498138" y="3784600"/>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4" name="弧形 33">
            <a:extLst>
              <a:ext uri="{FF2B5EF4-FFF2-40B4-BE49-F238E27FC236}">
                <a16:creationId xmlns:a16="http://schemas.microsoft.com/office/drawing/2014/main" id="{1A764E03-B86D-5A11-5E68-B3376EA76957}"/>
              </a:ext>
            </a:extLst>
          </p:cNvPr>
          <p:cNvSpPr/>
          <p:nvPr>
            <p:custDataLst>
              <p:tags r:id="rId7"/>
            </p:custDataLst>
          </p:nvPr>
        </p:nvSpPr>
        <p:spPr bwMode="gray">
          <a:xfrm>
            <a:off x="10498138" y="3784600"/>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5800B1DC-9FDE-FAC4-D333-BDE35915E898}"/>
              </a:ext>
            </a:extLst>
          </p:cNvPr>
          <p:cNvSpPr/>
          <p:nvPr>
            <p:custDataLst>
              <p:tags r:id="rId8"/>
            </p:custDataLst>
          </p:nvPr>
        </p:nvSpPr>
        <p:spPr bwMode="auto">
          <a:xfrm>
            <a:off x="10498138" y="453866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8" name="弧形 37">
            <a:extLst>
              <a:ext uri="{FF2B5EF4-FFF2-40B4-BE49-F238E27FC236}">
                <a16:creationId xmlns:a16="http://schemas.microsoft.com/office/drawing/2014/main" id="{3047B64B-49BE-12B1-CB6C-7B396FBBFDE9}"/>
              </a:ext>
            </a:extLst>
          </p:cNvPr>
          <p:cNvSpPr/>
          <p:nvPr>
            <p:custDataLst>
              <p:tags r:id="rId9"/>
            </p:custDataLst>
          </p:nvPr>
        </p:nvSpPr>
        <p:spPr bwMode="gray">
          <a:xfrm>
            <a:off x="10498138" y="4538663"/>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80E2BE33-351D-0F9C-017A-1D9DEF6F280C}"/>
              </a:ext>
            </a:extLst>
          </p:cNvPr>
          <p:cNvSpPr/>
          <p:nvPr>
            <p:custDataLst>
              <p:tags r:id="rId10"/>
            </p:custDataLst>
          </p:nvPr>
        </p:nvSpPr>
        <p:spPr bwMode="auto">
          <a:xfrm>
            <a:off x="10498138" y="529113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42" name="弧形 41">
            <a:extLst>
              <a:ext uri="{FF2B5EF4-FFF2-40B4-BE49-F238E27FC236}">
                <a16:creationId xmlns:a16="http://schemas.microsoft.com/office/drawing/2014/main" id="{E9EB9FB2-D12A-CFEA-C83A-8B2F404CA072}"/>
              </a:ext>
            </a:extLst>
          </p:cNvPr>
          <p:cNvSpPr/>
          <p:nvPr>
            <p:custDataLst>
              <p:tags r:id="rId11"/>
            </p:custDataLst>
          </p:nvPr>
        </p:nvSpPr>
        <p:spPr bwMode="gray">
          <a:xfrm>
            <a:off x="10498138" y="5291138"/>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829ED008-BE87-D835-5EAA-913715ED4560}"/>
              </a:ext>
            </a:extLst>
          </p:cNvPr>
          <p:cNvSpPr/>
          <p:nvPr/>
        </p:nvSpPr>
        <p:spPr>
          <a:xfrm>
            <a:off x="295575" y="5105400"/>
            <a:ext cx="867765" cy="6480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运营商</a:t>
            </a:r>
          </a:p>
        </p:txBody>
      </p:sp>
      <p:sp>
        <p:nvSpPr>
          <p:cNvPr id="6" name="椭圆 5">
            <a:extLst>
              <a:ext uri="{FF2B5EF4-FFF2-40B4-BE49-F238E27FC236}">
                <a16:creationId xmlns:a16="http://schemas.microsoft.com/office/drawing/2014/main" id="{AC4C457F-643D-4B0A-2658-0B3A684C9BFA}"/>
              </a:ext>
            </a:extLst>
          </p:cNvPr>
          <p:cNvSpPr/>
          <p:nvPr>
            <p:custDataLst>
              <p:tags r:id="rId12"/>
            </p:custDataLst>
          </p:nvPr>
        </p:nvSpPr>
        <p:spPr bwMode="auto">
          <a:xfrm>
            <a:off x="10498138" y="227806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7" name="弧形 6">
            <a:extLst>
              <a:ext uri="{FF2B5EF4-FFF2-40B4-BE49-F238E27FC236}">
                <a16:creationId xmlns:a16="http://schemas.microsoft.com/office/drawing/2014/main" id="{1EECEDDB-DBC9-3B95-E172-C64144714A6A}"/>
              </a:ext>
            </a:extLst>
          </p:cNvPr>
          <p:cNvSpPr/>
          <p:nvPr>
            <p:custDataLst>
              <p:tags r:id="rId13"/>
            </p:custDataLst>
          </p:nvPr>
        </p:nvSpPr>
        <p:spPr bwMode="gray">
          <a:xfrm>
            <a:off x="10498138" y="2278063"/>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38340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086CA370-3140-5C2A-9795-444CEA9BA3BE}"/>
              </a:ext>
            </a:extLst>
          </p:cNvPr>
          <p:cNvGraphicFramePr>
            <a:graphicFrameLocks noGrp="1"/>
          </p:cNvGraphicFramePr>
          <p:nvPr>
            <p:extLst>
              <p:ext uri="{D42A27DB-BD31-4B8C-83A1-F6EECF244321}">
                <p14:modId xmlns:p14="http://schemas.microsoft.com/office/powerpoint/2010/main" val="4235040787"/>
              </p:ext>
            </p:extLst>
          </p:nvPr>
        </p:nvGraphicFramePr>
        <p:xfrm>
          <a:off x="4343400" y="838200"/>
          <a:ext cx="7772400" cy="5257800"/>
        </p:xfrm>
        <a:graphic>
          <a:graphicData uri="http://schemas.openxmlformats.org/drawingml/2006/table">
            <a:tbl>
              <a:tblPr firstRow="1" bandRow="1">
                <a:tableStyleId>{5C22544A-7EE6-4342-B048-85BDC9FD1C3A}</a:tableStyleId>
              </a:tblPr>
              <a:tblGrid>
                <a:gridCol w="879894">
                  <a:extLst>
                    <a:ext uri="{9D8B030D-6E8A-4147-A177-3AD203B41FA5}">
                      <a16:colId xmlns:a16="http://schemas.microsoft.com/office/drawing/2014/main" val="3766641260"/>
                    </a:ext>
                  </a:extLst>
                </a:gridCol>
                <a:gridCol w="796506">
                  <a:extLst>
                    <a:ext uri="{9D8B030D-6E8A-4147-A177-3AD203B41FA5}">
                      <a16:colId xmlns:a16="http://schemas.microsoft.com/office/drawing/2014/main" val="2474967207"/>
                    </a:ext>
                  </a:extLst>
                </a:gridCol>
                <a:gridCol w="762000">
                  <a:extLst>
                    <a:ext uri="{9D8B030D-6E8A-4147-A177-3AD203B41FA5}">
                      <a16:colId xmlns:a16="http://schemas.microsoft.com/office/drawing/2014/main" val="2669714036"/>
                    </a:ext>
                  </a:extLst>
                </a:gridCol>
                <a:gridCol w="762000">
                  <a:extLst>
                    <a:ext uri="{9D8B030D-6E8A-4147-A177-3AD203B41FA5}">
                      <a16:colId xmlns:a16="http://schemas.microsoft.com/office/drawing/2014/main" val="3640313782"/>
                    </a:ext>
                  </a:extLst>
                </a:gridCol>
                <a:gridCol w="4572000">
                  <a:extLst>
                    <a:ext uri="{9D8B030D-6E8A-4147-A177-3AD203B41FA5}">
                      <a16:colId xmlns:a16="http://schemas.microsoft.com/office/drawing/2014/main" val="1724608804"/>
                    </a:ext>
                  </a:extLst>
                </a:gridCol>
              </a:tblGrid>
              <a:tr h="568920">
                <a:tc>
                  <a:txBody>
                    <a:bodyPr/>
                    <a:lstStyle/>
                    <a:p>
                      <a:pPr algn="ctr"/>
                      <a:r>
                        <a:rPr lang="zh-CN" altLang="en-US" sz="1100" b="1" dirty="0">
                          <a:latin typeface="微软雅黑" panose="020B0503020204020204" pitchFamily="34" charset="-122"/>
                          <a:ea typeface="微软雅黑" panose="020B0503020204020204" pitchFamily="34" charset="-122"/>
                        </a:rPr>
                        <a:t>年份</a:t>
                      </a:r>
                      <a:endParaRPr lang="en-US" sz="1100" b="1" dirty="0">
                        <a:latin typeface="微软雅黑" panose="020B0503020204020204" pitchFamily="34" charset="-122"/>
                        <a:ea typeface="微软雅黑" panose="020B0503020204020204" pitchFamily="34" charset="-122"/>
                      </a:endParaRP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 H1</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2021H2</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2022H1</a:t>
                      </a:r>
                    </a:p>
                  </a:txBody>
                  <a:tcPr anchor="ctr" anchorCtr="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100" b="1" i="0" u="none" strike="noStrike" dirty="0">
                          <a:solidFill>
                            <a:srgbClr val="FFFFFF"/>
                          </a:solidFill>
                          <a:effectLst/>
                          <a:latin typeface="微软雅黑" panose="020B0503020204020204" pitchFamily="34" charset="-122"/>
                          <a:ea typeface="微软雅黑" panose="020B0503020204020204" pitchFamily="34" charset="-122"/>
                        </a:rPr>
                        <a:t>产品及市场能力</a:t>
                      </a:r>
                    </a:p>
                  </a:txBody>
                  <a:tcPr anchor="ctr" anchorCtr="1"/>
                </a:tc>
                <a:extLst>
                  <a:ext uri="{0D108BD9-81ED-4DB2-BD59-A6C34878D82A}">
                    <a16:rowId xmlns:a16="http://schemas.microsoft.com/office/drawing/2014/main" val="858803316"/>
                  </a:ext>
                </a:extLst>
              </a:tr>
              <a:tr h="1241783">
                <a:tc>
                  <a:txBody>
                    <a:bodyPr/>
                    <a:lstStyle/>
                    <a:p>
                      <a:pPr marL="0" algn="ctr" defTabSz="457200" rtl="0" eaLnBrk="1" fontAlgn="ctr" latinLnBrk="0" hangingPunct="1"/>
                      <a:r>
                        <a:rPr lang="zh-CN" altLang="en-US" sz="1200" b="1" kern="1200" dirty="0">
                          <a:solidFill>
                            <a:schemeClr val="tx1">
                              <a:lumMod val="75000"/>
                            </a:schemeClr>
                          </a:solidFill>
                          <a:latin typeface="微软雅黑" panose="020B0503020204020204" pitchFamily="34" charset="-122"/>
                          <a:ea typeface="微软雅黑" panose="020B0503020204020204" pitchFamily="34" charset="-122"/>
                          <a:cs typeface="+mn-cs"/>
                        </a:rPr>
                        <a:t>阿里云</a:t>
                      </a:r>
                    </a:p>
                  </a:txBody>
                  <a:tcPr marL="7620" marR="7620" marT="7620" marB="0" anchor="ctr" anchorCtr="1"/>
                </a:tc>
                <a:tc>
                  <a:txBody>
                    <a:bodyPr/>
                    <a:lstStyle/>
                    <a:p>
                      <a:pPr marL="0" algn="ctr" defTabSz="457200" rtl="0" eaLnBrk="1" fontAlgn="ctr" latinLnBrk="0" hangingPunct="1"/>
                      <a:r>
                        <a:rPr lang="en-US" sz="1200" b="0" kern="1200" dirty="0">
                          <a:solidFill>
                            <a:schemeClr val="tx1">
                              <a:lumMod val="75000"/>
                            </a:schemeClr>
                          </a:solidFill>
                          <a:latin typeface="微软雅黑" panose="020B0503020204020204" pitchFamily="34" charset="-122"/>
                          <a:ea typeface="微软雅黑" panose="020B0503020204020204" pitchFamily="34" charset="-122"/>
                          <a:cs typeface="+mn-cs"/>
                        </a:rPr>
                        <a:t>75.5</a:t>
                      </a:r>
                    </a:p>
                  </a:txBody>
                  <a:tcPr marL="7620" marR="7620" marT="7620" marB="0" anchor="ctr"/>
                </a:tc>
                <a:tc>
                  <a:txBody>
                    <a:bodyPr/>
                    <a:lstStyle/>
                    <a:p>
                      <a:pPr algn="ctr" fontAlgn="ctr"/>
                      <a:r>
                        <a:rPr lang="en-US" sz="1200" b="0" i="0" u="none" strike="noStrike" dirty="0">
                          <a:solidFill>
                            <a:schemeClr val="tx1">
                              <a:lumMod val="75000"/>
                            </a:schemeClr>
                          </a:solidFill>
                          <a:effectLst/>
                          <a:latin typeface="微软雅黑" panose="020B0503020204020204" pitchFamily="34" charset="-122"/>
                          <a:ea typeface="微软雅黑" panose="020B0503020204020204" pitchFamily="34" charset="-122"/>
                        </a:rPr>
                        <a:t>151</a:t>
                      </a:r>
                    </a:p>
                  </a:txBody>
                  <a:tcPr marL="7620" marR="7620" marT="7620" marB="0" anchor="ctr"/>
                </a:tc>
                <a:tc>
                  <a:txBody>
                    <a:bodyPr/>
                    <a:lstStyle/>
                    <a:p>
                      <a:pPr marL="0" algn="ctr" defTabSz="457200" rtl="0" eaLnBrk="1" fontAlgn="ctr" latinLnBrk="0" hangingPunct="1"/>
                      <a:r>
                        <a:rPr lang="en-US" altLang="zh-CN" sz="1200" b="0" i="0" u="none" strike="noStrike" kern="1200" dirty="0">
                          <a:solidFill>
                            <a:schemeClr val="tx1">
                              <a:lumMod val="75000"/>
                            </a:schemeClr>
                          </a:solidFill>
                          <a:effectLst/>
                          <a:latin typeface="微软雅黑" panose="020B0503020204020204" pitchFamily="34" charset="-122"/>
                          <a:ea typeface="微软雅黑" panose="020B0503020204020204" pitchFamily="34" charset="-122"/>
                          <a:cs typeface="+mn-cs"/>
                        </a:rPr>
                        <a:t>129</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产品：分为面向各类企业提供文本分析及挖掘的</a:t>
                      </a:r>
                      <a:r>
                        <a:rPr lang="en-US" altLang="zh-CN" sz="1050" kern="1200" dirty="0">
                          <a:solidFill>
                            <a:schemeClr val="tx1"/>
                          </a:solidFill>
                          <a:latin typeface="微软雅黑" panose="020B0503020204020204" pitchFamily="34" charset="-122"/>
                          <a:ea typeface="微软雅黑" panose="020B0503020204020204" pitchFamily="34" charset="-122"/>
                          <a:cs typeface="+mn-cs"/>
                        </a:rPr>
                        <a:t>NLP</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基础服务，支持文本实体抽取、文本分类、情感分析等定制化算法能力的</a:t>
                      </a:r>
                      <a:r>
                        <a:rPr lang="en-US" altLang="zh-CN" sz="1050" kern="1200" dirty="0">
                          <a:solidFill>
                            <a:schemeClr val="tx1"/>
                          </a:solidFill>
                          <a:latin typeface="微软雅黑" panose="020B0503020204020204" pitchFamily="34" charset="-122"/>
                          <a:ea typeface="微软雅黑" panose="020B0503020204020204" pitchFamily="34" charset="-122"/>
                          <a:cs typeface="+mn-cs"/>
                        </a:rPr>
                        <a:t>NLP</a:t>
                      </a:r>
                      <a:r>
                        <a:rPr lang="zh-CN" altLang="en-US" sz="1050" kern="1200" dirty="0">
                          <a:solidFill>
                            <a:schemeClr val="tx1"/>
                          </a:solidFill>
                          <a:latin typeface="微软雅黑" panose="020B0503020204020204" pitchFamily="34" charset="-122"/>
                          <a:ea typeface="微软雅黑" panose="020B0503020204020204" pitchFamily="34" charset="-122"/>
                          <a:cs typeface="+mn-cs"/>
                        </a:rPr>
                        <a:t>自学习平台，基于</a:t>
                      </a:r>
                      <a:r>
                        <a:rPr lang="en-US" altLang="zh-CN" sz="1050" kern="1200" dirty="0">
                          <a:solidFill>
                            <a:schemeClr val="tx1"/>
                          </a:solidFill>
                          <a:latin typeface="微软雅黑" panose="020B0503020204020204" pitchFamily="34" charset="-122"/>
                          <a:ea typeface="微软雅黑" panose="020B0503020204020204" pitchFamily="34" charset="-122"/>
                          <a:cs typeface="+mn-cs"/>
                        </a:rPr>
                        <a:t>NLP</a:t>
                      </a:r>
                      <a:r>
                        <a:rPr lang="zh-CN" altLang="en-US" sz="1050" kern="1200" dirty="0">
                          <a:solidFill>
                            <a:schemeClr val="tx1"/>
                          </a:solidFill>
                          <a:latin typeface="微软雅黑" panose="020B0503020204020204" pitchFamily="34" charset="-122"/>
                          <a:ea typeface="微软雅黑" panose="020B0503020204020204" pitchFamily="34" charset="-122"/>
                          <a:cs typeface="+mn-cs"/>
                        </a:rPr>
                        <a:t>为企业开发者提供的多语言、多场景、多模态机器翻译语言解决方案，并开放文档智能产品公测</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市场：依靠产品力、成本优化、服务保障确保市场增长，仍保持市场第一</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674881091"/>
                  </a:ext>
                </a:extLst>
              </a:tr>
              <a:tr h="1133109">
                <a:tc>
                  <a:txBody>
                    <a:bodyPr/>
                    <a:lstStyle/>
                    <a:p>
                      <a:pPr marL="0" algn="ctr" defTabSz="457200" rtl="0" eaLnBrk="1" fontAlgn="ctr" latinLnBrk="0" hangingPunct="1"/>
                      <a:r>
                        <a:rPr lang="zh-CN" altLang="en-US" sz="1200" b="1" kern="1200" dirty="0">
                          <a:solidFill>
                            <a:schemeClr val="tx1">
                              <a:lumMod val="75000"/>
                            </a:schemeClr>
                          </a:solidFill>
                          <a:latin typeface="微软雅黑" panose="020B0503020204020204" pitchFamily="34" charset="-122"/>
                          <a:ea typeface="微软雅黑" panose="020B0503020204020204" pitchFamily="34" charset="-122"/>
                          <a:cs typeface="+mn-cs"/>
                        </a:rPr>
                        <a:t>百度智能云</a:t>
                      </a:r>
                    </a:p>
                  </a:txBody>
                  <a:tcPr marL="7620" marR="7620" marT="7620" marB="0" anchor="ctr" anchorCtr="1"/>
                </a:tc>
                <a:tc>
                  <a:txBody>
                    <a:bodyPr/>
                    <a:lstStyle/>
                    <a:p>
                      <a:pPr marL="0" algn="ctr" defTabSz="457200" rtl="0" eaLnBrk="1" fontAlgn="b" latinLnBrk="0" hangingPunct="1"/>
                      <a:r>
                        <a:rPr lang="en-US" sz="1200" b="0" kern="1200" dirty="0">
                          <a:solidFill>
                            <a:schemeClr val="tx1">
                              <a:lumMod val="75000"/>
                            </a:schemeClr>
                          </a:solidFill>
                          <a:latin typeface="微软雅黑" panose="020B0503020204020204" pitchFamily="34" charset="-122"/>
                          <a:ea typeface="微软雅黑" panose="020B0503020204020204" pitchFamily="34" charset="-122"/>
                          <a:cs typeface="+mn-cs"/>
                        </a:rPr>
                        <a:t>76.9</a:t>
                      </a:r>
                    </a:p>
                  </a:txBody>
                  <a:tcPr marL="7620" marR="7620" marT="7620" marB="0" anchor="ctr"/>
                </a:tc>
                <a:tc>
                  <a:txBody>
                    <a:bodyPr/>
                    <a:lstStyle/>
                    <a:p>
                      <a:pPr algn="ctr" fontAlgn="ctr"/>
                      <a:r>
                        <a:rPr lang="en-US" sz="1200" b="0" i="0" u="none" strike="noStrike" dirty="0">
                          <a:solidFill>
                            <a:schemeClr val="tx1">
                              <a:lumMod val="75000"/>
                            </a:schemeClr>
                          </a:solidFill>
                          <a:effectLst/>
                          <a:latin typeface="微软雅黑" panose="020B0503020204020204" pitchFamily="34" charset="-122"/>
                          <a:ea typeface="微软雅黑" panose="020B0503020204020204" pitchFamily="34" charset="-122"/>
                        </a:rPr>
                        <a:t>150</a:t>
                      </a:r>
                    </a:p>
                  </a:txBody>
                  <a:tcPr marL="7620" marR="7620" marT="7620" marB="0" anchor="ctr"/>
                </a:tc>
                <a:tc>
                  <a:txBody>
                    <a:bodyPr/>
                    <a:lstStyle/>
                    <a:p>
                      <a:pPr marL="0" algn="ctr" defTabSz="457200" rtl="0" eaLnBrk="1" fontAlgn="ctr" latinLnBrk="0" hangingPunct="1"/>
                      <a:r>
                        <a:rPr lang="en-US" altLang="zh-CN" sz="1200" b="0" i="0" u="none" strike="noStrike" kern="1200" dirty="0">
                          <a:solidFill>
                            <a:schemeClr val="tx1">
                              <a:lumMod val="75000"/>
                            </a:schemeClr>
                          </a:solidFill>
                          <a:effectLst/>
                          <a:latin typeface="微软雅黑" panose="020B0503020204020204" pitchFamily="34" charset="-122"/>
                          <a:ea typeface="微软雅黑" panose="020B0503020204020204" pitchFamily="34" charset="-122"/>
                          <a:cs typeface="+mn-cs"/>
                        </a:rPr>
                        <a:t>125</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基于语言与知识模块，大致分为语言理解、语言生成、文本内容安全、智能创作平台、智能知识图谱平台、智能推荐、搜索引擎以及私有化部署方案，其中，最热门的是基于</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多模态技术，集成多类智能创作工具的智能创作平台，快速实现自动生成、热点素材辅助以及多模态创作</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市场：通过大模型持续完善</a:t>
                      </a:r>
                      <a:r>
                        <a:rPr lang="en-US" altLang="zh-CN" sz="1050" kern="1200" dirty="0">
                          <a:solidFill>
                            <a:schemeClr val="tx1"/>
                          </a:solidFill>
                          <a:latin typeface="微软雅黑" panose="020B0503020204020204" pitchFamily="34" charset="-122"/>
                          <a:ea typeface="微软雅黑" panose="020B0503020204020204" pitchFamily="34" charset="-122"/>
                          <a:cs typeface="+mn-cs"/>
                        </a:rPr>
                        <a:t>NLP</a:t>
                      </a:r>
                      <a:r>
                        <a:rPr lang="zh-CN" altLang="en-US" sz="1050" kern="1200" dirty="0">
                          <a:solidFill>
                            <a:schemeClr val="tx1"/>
                          </a:solidFill>
                          <a:latin typeface="微软雅黑" panose="020B0503020204020204" pitchFamily="34" charset="-122"/>
                          <a:ea typeface="微软雅黑" panose="020B0503020204020204" pitchFamily="34" charset="-122"/>
                          <a:cs typeface="+mn-cs"/>
                        </a:rPr>
                        <a:t>领域生态建设，完善商业版图</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498082784"/>
                  </a:ext>
                </a:extLst>
              </a:tr>
              <a:tr h="698609">
                <a:tc>
                  <a:txBody>
                    <a:bodyPr/>
                    <a:lstStyle/>
                    <a:p>
                      <a:pPr marL="0" algn="ctr" defTabSz="457200" rtl="0" eaLnBrk="1" fontAlgn="ctr" latinLnBrk="0" hangingPunct="1"/>
                      <a:r>
                        <a:rPr lang="zh-CN" altLang="en-US" sz="1200" b="1" kern="1200" dirty="0">
                          <a:solidFill>
                            <a:schemeClr val="tx1">
                              <a:lumMod val="75000"/>
                            </a:schemeClr>
                          </a:solidFill>
                          <a:latin typeface="微软雅黑" panose="020B0503020204020204" pitchFamily="34" charset="-122"/>
                          <a:ea typeface="微软雅黑" panose="020B0503020204020204" pitchFamily="34" charset="-122"/>
                          <a:cs typeface="+mn-cs"/>
                        </a:rPr>
                        <a:t>华为云</a:t>
                      </a:r>
                    </a:p>
                  </a:txBody>
                  <a:tcPr marL="7620" marR="7620" marT="7620" marB="0" anchor="ctr" anchorCtr="1"/>
                </a:tc>
                <a:tc>
                  <a:txBody>
                    <a:bodyPr/>
                    <a:lstStyle/>
                    <a:p>
                      <a:pPr marL="0" algn="ctr" defTabSz="457200" rtl="0" eaLnBrk="1" fontAlgn="ctr" latinLnBrk="0" hangingPunct="1"/>
                      <a:r>
                        <a:rPr lang="en-US" sz="1200" b="0" kern="1200" dirty="0">
                          <a:solidFill>
                            <a:schemeClr val="tx1">
                              <a:lumMod val="75000"/>
                            </a:schemeClr>
                          </a:solidFill>
                          <a:latin typeface="微软雅黑" panose="020B0503020204020204" pitchFamily="34" charset="-122"/>
                          <a:ea typeface="微软雅黑" panose="020B0503020204020204" pitchFamily="34" charset="-122"/>
                          <a:cs typeface="+mn-cs"/>
                        </a:rPr>
                        <a:t>65</a:t>
                      </a:r>
                    </a:p>
                  </a:txBody>
                  <a:tcPr marL="7620" marR="7620" marT="7620" marB="0" anchor="ctr"/>
                </a:tc>
                <a:tc>
                  <a:txBody>
                    <a:bodyPr/>
                    <a:lstStyle/>
                    <a:p>
                      <a:pPr algn="ctr" fontAlgn="ctr"/>
                      <a:r>
                        <a:rPr lang="en-US" sz="1200" b="0" i="0" u="none" strike="noStrike" dirty="0">
                          <a:solidFill>
                            <a:schemeClr val="tx1">
                              <a:lumMod val="75000"/>
                            </a:schemeClr>
                          </a:solidFill>
                          <a:effectLst/>
                          <a:latin typeface="微软雅黑" panose="020B0503020204020204" pitchFamily="34" charset="-122"/>
                          <a:ea typeface="微软雅黑" panose="020B0503020204020204" pitchFamily="34" charset="-122"/>
                        </a:rPr>
                        <a:t>102</a:t>
                      </a:r>
                    </a:p>
                  </a:txBody>
                  <a:tcPr marL="7620" marR="7620" marT="7620" marB="0" anchor="ctr"/>
                </a:tc>
                <a:tc>
                  <a:txBody>
                    <a:bodyPr/>
                    <a:lstStyle/>
                    <a:p>
                      <a:pPr marL="0" algn="ctr" defTabSz="457200" rtl="0" eaLnBrk="1" fontAlgn="ctr" latinLnBrk="0" hangingPunct="1"/>
                      <a:r>
                        <a:rPr lang="en-US" altLang="zh-CN" sz="1200" b="0" i="0" u="none" strike="noStrike" kern="1200" dirty="0">
                          <a:solidFill>
                            <a:schemeClr val="tx1">
                              <a:lumMod val="75000"/>
                            </a:schemeClr>
                          </a:solidFill>
                          <a:effectLst/>
                          <a:latin typeface="微软雅黑" panose="020B0503020204020204" pitchFamily="34" charset="-122"/>
                          <a:ea typeface="微软雅黑" panose="020B0503020204020204" pitchFamily="34" charset="-122"/>
                          <a:cs typeface="+mn-cs"/>
                        </a:rPr>
                        <a:t>115</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产品分为</a:t>
                      </a:r>
                      <a:r>
                        <a:rPr lang="en-US" altLang="zh-CN" sz="1050" kern="1200" dirty="0">
                          <a:solidFill>
                            <a:schemeClr val="tx1"/>
                          </a:solidFill>
                          <a:latin typeface="微软雅黑" panose="020B0503020204020204" pitchFamily="34" charset="-122"/>
                          <a:ea typeface="微软雅黑" panose="020B0503020204020204" pitchFamily="34" charset="-122"/>
                          <a:cs typeface="+mn-cs"/>
                        </a:rPr>
                        <a:t>NLP</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处理基础、语言理解、语言生成、定制自然语言处理、机器翻译和知识图谱，提供如分词、关键词提取等</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API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以用于智能问答、对话机器人、电商评价分析等多产品服务</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776080252"/>
                  </a:ext>
                </a:extLst>
              </a:tr>
              <a:tr h="845059">
                <a:tc>
                  <a:txBody>
                    <a:bodyPr/>
                    <a:lstStyle/>
                    <a:p>
                      <a:pPr marL="0" algn="ctr" defTabSz="457200" rtl="0" eaLnBrk="1" fontAlgn="ctr" latinLnBrk="0" hangingPunct="1"/>
                      <a:r>
                        <a:rPr lang="zh-CN" altLang="en-US" sz="1200" b="1" kern="1200" dirty="0">
                          <a:solidFill>
                            <a:schemeClr val="tx1">
                              <a:lumMod val="75000"/>
                            </a:schemeClr>
                          </a:solidFill>
                          <a:latin typeface="微软雅黑" panose="020B0503020204020204" pitchFamily="34" charset="-122"/>
                          <a:ea typeface="微软雅黑" panose="020B0503020204020204" pitchFamily="34" charset="-122"/>
                          <a:cs typeface="+mn-cs"/>
                        </a:rPr>
                        <a:t>其他</a:t>
                      </a:r>
                    </a:p>
                  </a:txBody>
                  <a:tcPr marL="6350" marR="6350" marT="6350" marB="0" anchor="ctr"/>
                </a:tc>
                <a:tc>
                  <a:txBody>
                    <a:bodyPr/>
                    <a:lstStyle/>
                    <a:p>
                      <a:pPr algn="ctr" rtl="0" fontAlgn="ctr"/>
                      <a:r>
                        <a:rPr lang="en-US" altLang="zh-CN" sz="1200" b="0" i="0" u="none" strike="noStrike">
                          <a:solidFill>
                            <a:srgbClr val="2F2F2F"/>
                          </a:solidFill>
                          <a:effectLst/>
                          <a:latin typeface="微软雅黑" panose="020B0503020204020204" pitchFamily="34" charset="-122"/>
                          <a:ea typeface="微软雅黑" panose="020B0503020204020204" pitchFamily="34" charset="-122"/>
                        </a:rPr>
                        <a:t>11</a:t>
                      </a:r>
                    </a:p>
                  </a:txBody>
                  <a:tcPr marL="6350" marR="6350" marT="6350" marB="0" anchor="ctr"/>
                </a:tc>
                <a:tc>
                  <a:txBody>
                    <a:bodyPr/>
                    <a:lstStyle/>
                    <a:p>
                      <a:pPr algn="ctr" rtl="0" fontAlgn="ctr"/>
                      <a:r>
                        <a:rPr lang="en-US" altLang="zh-CN" sz="1200" b="0" i="0" u="none" strike="noStrike" dirty="0">
                          <a:solidFill>
                            <a:srgbClr val="2F2F2F"/>
                          </a:solidFill>
                          <a:effectLst/>
                          <a:latin typeface="微软雅黑" panose="020B0503020204020204" pitchFamily="34" charset="-122"/>
                          <a:ea typeface="微软雅黑" panose="020B0503020204020204" pitchFamily="34" charset="-122"/>
                        </a:rPr>
                        <a:t>8</a:t>
                      </a:r>
                    </a:p>
                  </a:txBody>
                  <a:tcPr marL="6350" marR="6350" marT="6350" marB="0" anchor="ctr"/>
                </a:tc>
                <a:tc>
                  <a:txBody>
                    <a:bodyPr/>
                    <a:lstStyle/>
                    <a:p>
                      <a:pPr marL="0" algn="ctr" defTabSz="457200" rtl="0" eaLnBrk="1" fontAlgn="ctr" latinLnBrk="0" hangingPunct="1"/>
                      <a:r>
                        <a:rPr lang="en-US" altLang="zh-CN" sz="1200" b="0" i="0" u="none" strike="noStrike" kern="1200" dirty="0">
                          <a:solidFill>
                            <a:schemeClr val="tx1">
                              <a:lumMod val="75000"/>
                            </a:schemeClr>
                          </a:solidFill>
                          <a:effectLst/>
                          <a:latin typeface="微软雅黑" panose="020B0503020204020204" pitchFamily="34" charset="-122"/>
                          <a:ea typeface="微软雅黑" panose="020B0503020204020204" pitchFamily="34" charset="-122"/>
                          <a:cs typeface="+mn-cs"/>
                        </a:rPr>
                        <a:t>20</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京东云针对具体应用场景，分别提供不同侧重的产品服务，如基于深度学习算法、</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AI</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关系网络的地址风险识别、以及基于知识图谱的评论观点抽取、智能分诊等</a:t>
                      </a:r>
                      <a:endParaRPr lang="zh-CN" altLang="en-US"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330306794"/>
                  </a:ext>
                </a:extLst>
              </a:tr>
              <a:tr h="770320">
                <a:tc>
                  <a:txBody>
                    <a:bodyPr/>
                    <a:lstStyle/>
                    <a:p>
                      <a:pPr marL="0" algn="ctr" defTabSz="457200" rtl="0" eaLnBrk="1" fontAlgn="ctr" latinLnBrk="0" hangingPunct="1"/>
                      <a:r>
                        <a:rPr lang="zh-CN" altLang="en-US" sz="1200" b="1" kern="1200" dirty="0">
                          <a:solidFill>
                            <a:schemeClr val="tx1">
                              <a:lumMod val="75000"/>
                            </a:schemeClr>
                          </a:solidFill>
                          <a:latin typeface="微软雅黑" panose="020B0503020204020204" pitchFamily="34" charset="-122"/>
                          <a:ea typeface="微软雅黑" panose="020B0503020204020204" pitchFamily="34" charset="-122"/>
                          <a:cs typeface="+mn-cs"/>
                        </a:rPr>
                        <a:t>腾讯云</a:t>
                      </a:r>
                    </a:p>
                  </a:txBody>
                  <a:tcPr marL="6350" marR="6350" marT="6350" marB="0" anchor="ctr"/>
                </a:tc>
                <a:tc>
                  <a:txBody>
                    <a:bodyPr/>
                    <a:lstStyle/>
                    <a:p>
                      <a:pPr marL="0" algn="ctr" defTabSz="457200" rtl="0" eaLnBrk="1" fontAlgn="ctr" latinLnBrk="0" hangingPunct="1"/>
                      <a:r>
                        <a:rPr lang="en-US" altLang="zh-CN" sz="1200" b="0" kern="1200" dirty="0">
                          <a:solidFill>
                            <a:schemeClr val="tx1">
                              <a:lumMod val="75000"/>
                            </a:schemeClr>
                          </a:solidFill>
                          <a:latin typeface="微软雅黑" panose="020B0503020204020204" pitchFamily="34" charset="-122"/>
                          <a:ea typeface="微软雅黑" panose="020B0503020204020204" pitchFamily="34" charset="-122"/>
                          <a:cs typeface="+mn-cs"/>
                        </a:rPr>
                        <a:t>7.8</a:t>
                      </a:r>
                    </a:p>
                  </a:txBody>
                  <a:tcPr marL="6350" marR="6350" marT="6350" marB="0" anchor="ctr"/>
                </a:tc>
                <a:tc>
                  <a:txBody>
                    <a:bodyPr/>
                    <a:lstStyle/>
                    <a:p>
                      <a:pPr marL="0" algn="ctr" defTabSz="457200" rtl="0" eaLnBrk="1" fontAlgn="ctr" latinLnBrk="0" hangingPunct="1"/>
                      <a:r>
                        <a:rPr lang="en-US" altLang="zh-CN" sz="1200" b="0" kern="1200" dirty="0">
                          <a:solidFill>
                            <a:schemeClr val="tx1">
                              <a:lumMod val="75000"/>
                            </a:schemeClr>
                          </a:solidFill>
                          <a:latin typeface="微软雅黑" panose="020B0503020204020204" pitchFamily="34" charset="-122"/>
                          <a:ea typeface="微软雅黑" panose="020B0503020204020204" pitchFamily="34" charset="-122"/>
                          <a:cs typeface="+mn-cs"/>
                        </a:rPr>
                        <a:t>14</a:t>
                      </a:r>
                    </a:p>
                  </a:txBody>
                  <a:tcPr marL="6350" marR="6350" marT="6350" marB="0" anchor="ctr"/>
                </a:tc>
                <a:tc>
                  <a:txBody>
                    <a:bodyPr/>
                    <a:lstStyle/>
                    <a:p>
                      <a:pPr marL="0" algn="ctr" defTabSz="457200" rtl="0" eaLnBrk="1" fontAlgn="ctr" latinLnBrk="0" hangingPunct="1"/>
                      <a:r>
                        <a:rPr lang="en-US" altLang="zh-CN" sz="1200" b="0" i="0" u="none" strike="noStrike" kern="1200" dirty="0">
                          <a:solidFill>
                            <a:schemeClr val="tx1">
                              <a:lumMod val="75000"/>
                            </a:schemeClr>
                          </a:solidFill>
                          <a:effectLst/>
                          <a:latin typeface="微软雅黑" panose="020B0503020204020204" pitchFamily="34" charset="-122"/>
                          <a:ea typeface="微软雅黑" panose="020B0503020204020204" pitchFamily="34" charset="-122"/>
                          <a:cs typeface="+mn-cs"/>
                        </a:rPr>
                        <a:t>8</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en-US" altLang="zh-CN" sz="1050" kern="1200" dirty="0">
                          <a:solidFill>
                            <a:schemeClr val="tx1"/>
                          </a:solidFill>
                          <a:latin typeface="微软雅黑" panose="020B0503020204020204" pitchFamily="34" charset="-122"/>
                          <a:ea typeface="微软雅黑" panose="020B0503020204020204" pitchFamily="34" charset="-122"/>
                          <a:cs typeface="+mn-cs"/>
                        </a:rPr>
                        <a:t>NLP</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基础产品依托千亿级中文预料积累，提供</a:t>
                      </a:r>
                      <a:r>
                        <a:rPr lang="en-US" altLang="zh-CN" sz="1050" kern="1200" dirty="0">
                          <a:solidFill>
                            <a:schemeClr val="tx1"/>
                          </a:solidFill>
                          <a:latin typeface="微软雅黑" panose="020B0503020204020204" pitchFamily="34" charset="-122"/>
                          <a:ea typeface="微软雅黑" panose="020B0503020204020204" pitchFamily="34" charset="-122"/>
                          <a:cs typeface="+mn-cs"/>
                        </a:rPr>
                        <a:t>16</a:t>
                      </a:r>
                      <a:r>
                        <a:rPr lang="zh-CN" altLang="en-US" sz="1050" kern="1200" dirty="0">
                          <a:solidFill>
                            <a:schemeClr val="tx1"/>
                          </a:solidFill>
                          <a:latin typeface="微软雅黑" panose="020B0503020204020204" pitchFamily="34" charset="-122"/>
                          <a:ea typeface="微软雅黑" panose="020B0503020204020204" pitchFamily="34" charset="-122"/>
                          <a:cs typeface="+mn-cs"/>
                        </a:rPr>
                        <a:t>项智能文本处理能力；机器翻译结合神经机器翻译和统计机器翻译，支持</a:t>
                      </a:r>
                      <a:r>
                        <a:rPr lang="en-US" altLang="zh-CN" sz="1050" kern="1200" dirty="0">
                          <a:solidFill>
                            <a:schemeClr val="tx1"/>
                          </a:solidFill>
                          <a:latin typeface="微软雅黑" panose="020B0503020204020204" pitchFamily="34" charset="-122"/>
                          <a:ea typeface="微软雅黑" panose="020B0503020204020204" pitchFamily="34" charset="-122"/>
                          <a:cs typeface="+mn-cs"/>
                        </a:rPr>
                        <a:t>10+</a:t>
                      </a:r>
                      <a:r>
                        <a:rPr lang="zh-CN" altLang="en-US" sz="1050" kern="1200" dirty="0">
                          <a:solidFill>
                            <a:schemeClr val="tx1"/>
                          </a:solidFill>
                          <a:latin typeface="微软雅黑" panose="020B0503020204020204" pitchFamily="34" charset="-122"/>
                          <a:ea typeface="微软雅黑" panose="020B0503020204020204" pitchFamily="34" charset="-122"/>
                          <a:cs typeface="+mn-cs"/>
                        </a:rPr>
                        <a:t>语言互译，提供集成图数据库、图计算引擎和图可视化分析的一站式知识图谱</a:t>
                      </a:r>
                      <a:r>
                        <a:rPr lang="en-US" altLang="zh-CN" sz="1050" kern="1200" dirty="0">
                          <a:solidFill>
                            <a:schemeClr val="tx1"/>
                          </a:solidFill>
                          <a:latin typeface="微软雅黑" panose="020B0503020204020204" pitchFamily="34" charset="-122"/>
                          <a:ea typeface="微软雅黑" panose="020B0503020204020204" pitchFamily="34" charset="-122"/>
                          <a:cs typeface="+mn-cs"/>
                        </a:rPr>
                        <a:t>TKG</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平台</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620" marR="7620" marT="7620" marB="0" anchor="ctr"/>
                </a:tc>
                <a:extLst>
                  <a:ext uri="{0D108BD9-81ED-4DB2-BD59-A6C34878D82A}">
                    <a16:rowId xmlns:a16="http://schemas.microsoft.com/office/drawing/2014/main" val="1765133348"/>
                  </a:ext>
                </a:extLst>
              </a:tr>
            </a:tbl>
          </a:graphicData>
        </a:graphic>
      </p:graphicFrame>
      <p:graphicFrame>
        <p:nvGraphicFramePr>
          <p:cNvPr id="5" name="Chart 6">
            <a:extLst>
              <a:ext uri="{FF2B5EF4-FFF2-40B4-BE49-F238E27FC236}">
                <a16:creationId xmlns:a16="http://schemas.microsoft.com/office/drawing/2014/main" id="{9242A45B-EE8B-DE3E-D2A0-21EB5AEBCC96}"/>
              </a:ext>
            </a:extLst>
          </p:cNvPr>
          <p:cNvGraphicFramePr/>
          <p:nvPr>
            <p:extLst>
              <p:ext uri="{D42A27DB-BD31-4B8C-83A1-F6EECF244321}">
                <p14:modId xmlns:p14="http://schemas.microsoft.com/office/powerpoint/2010/main" val="3185999413"/>
              </p:ext>
            </p:extLst>
          </p:nvPr>
        </p:nvGraphicFramePr>
        <p:xfrm>
          <a:off x="-623323" y="1363655"/>
          <a:ext cx="4953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a:extLst>
              <a:ext uri="{FF2B5EF4-FFF2-40B4-BE49-F238E27FC236}">
                <a16:creationId xmlns:a16="http://schemas.microsoft.com/office/drawing/2014/main" id="{8A0A3DD9-7245-19D4-6DEA-29C0AA5FECB4}"/>
              </a:ext>
            </a:extLst>
          </p:cNvPr>
          <p:cNvSpPr/>
          <p:nvPr/>
        </p:nvSpPr>
        <p:spPr>
          <a:xfrm>
            <a:off x="228600" y="838200"/>
            <a:ext cx="3962400" cy="533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200" dirty="0">
                <a:solidFill>
                  <a:prstClr val="white"/>
                </a:solidFill>
                <a:latin typeface="微软雅黑" panose="020B0503020204020204" pitchFamily="34" charset="-122"/>
                <a:ea typeface="微软雅黑" panose="020B0503020204020204" pitchFamily="34" charset="-122"/>
              </a:rPr>
              <a:t>中国</a:t>
            </a:r>
            <a:r>
              <a:rPr lang="en-US" altLang="zh-CN" sz="1200" dirty="0">
                <a:solidFill>
                  <a:prstClr val="white"/>
                </a:solidFill>
                <a:latin typeface="微软雅黑" panose="020B0503020204020204" pitchFamily="34" charset="-122"/>
                <a:ea typeface="微软雅黑" panose="020B0503020204020204" pitchFamily="34" charset="-122"/>
              </a:rPr>
              <a:t>NLP</a:t>
            </a:r>
            <a:r>
              <a:rPr lang="zh-CN" altLang="en-US" sz="1200" dirty="0">
                <a:solidFill>
                  <a:prstClr val="white"/>
                </a:solidFill>
                <a:latin typeface="微软雅黑" panose="020B0503020204020204" pitchFamily="34" charset="-122"/>
                <a:ea typeface="微软雅黑" panose="020B0503020204020204" pitchFamily="34" charset="-122"/>
              </a:rPr>
              <a:t>公有</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云服务市场份额，</a:t>
            </a: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2022H1</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2D9CB1DD-AEC4-B4A7-3093-6D919EF733F6}"/>
              </a:ext>
            </a:extLst>
          </p:cNvPr>
          <p:cNvSpPr/>
          <p:nvPr/>
        </p:nvSpPr>
        <p:spPr>
          <a:xfrm>
            <a:off x="228600" y="1219200"/>
            <a:ext cx="3962400" cy="4876800"/>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3671A0AA-8F4B-7ED6-F573-D0EEB10FDE6B}"/>
              </a:ext>
            </a:extLst>
          </p:cNvPr>
          <p:cNvSpPr txBox="1"/>
          <p:nvPr/>
        </p:nvSpPr>
        <p:spPr>
          <a:xfrm>
            <a:off x="318523" y="4106855"/>
            <a:ext cx="3886200" cy="1521635"/>
          </a:xfrm>
          <a:prstGeom prst="rect">
            <a:avLst/>
          </a:prstGeom>
          <a:noFill/>
        </p:spPr>
        <p:txBody>
          <a:bodyPr wrap="square">
            <a:spAutoFit/>
          </a:bodyPr>
          <a:lstStyle/>
          <a:p>
            <a:pPr marL="91440" marR="0" lvl="0" indent="-91440" algn="l" defTabSz="457200" rtl="0" eaLnBrk="1" fontAlgn="auto" latinLnBrk="0" hangingPunct="1">
              <a:lnSpc>
                <a:spcPct val="150000"/>
              </a:lnSpc>
              <a:spcBef>
                <a:spcPts val="0"/>
              </a:spcBef>
              <a:spcAft>
                <a:spcPts val="600"/>
              </a:spcAft>
              <a:buClr>
                <a:srgbClr val="164C82"/>
              </a:buClr>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rPr>
              <a:t>大模型的认知与普及将为市场带来新一轮增长</a:t>
            </a:r>
            <a:endParaRPr kumimoji="0" lang="en-US" altLang="zh-CN"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endParaRPr>
          </a:p>
          <a:p>
            <a:pPr marL="91440" marR="0" lvl="0" indent="-91440" algn="l" defTabSz="457200" rtl="0" eaLnBrk="1" fontAlgn="auto" latinLnBrk="0" hangingPunct="1">
              <a:lnSpc>
                <a:spcPct val="150000"/>
              </a:lnSpc>
              <a:spcBef>
                <a:spcPts val="0"/>
              </a:spcBef>
              <a:spcAft>
                <a:spcPts val="600"/>
              </a:spcAft>
              <a:buClr>
                <a:srgbClr val="164C82"/>
              </a:buClr>
              <a:buSzTx/>
              <a:buFont typeface="Arial" panose="020B0604020202020204" pitchFamily="34" charset="0"/>
              <a:buChar char="•"/>
              <a:tabLst/>
              <a:defRPr/>
            </a:pPr>
            <a:r>
              <a:rPr lang="zh-CN" altLang="en-US" sz="1200" dirty="0">
                <a:solidFill>
                  <a:srgbClr val="3F3F3F"/>
                </a:solidFill>
                <a:latin typeface="微软雅黑" panose="020B0503020204020204" pitchFamily="34" charset="-122"/>
                <a:ea typeface="微软雅黑" panose="020B0503020204020204" pitchFamily="34" charset="-122"/>
              </a:rPr>
              <a:t>情感分析和营销管理等场景将是</a:t>
            </a:r>
            <a:r>
              <a:rPr lang="en-US" altLang="zh-CN" sz="1200" dirty="0">
                <a:solidFill>
                  <a:srgbClr val="3F3F3F"/>
                </a:solidFill>
                <a:latin typeface="微软雅黑" panose="020B0503020204020204" pitchFamily="34" charset="-122"/>
                <a:ea typeface="微软雅黑" panose="020B0503020204020204" pitchFamily="34" charset="-122"/>
              </a:rPr>
              <a:t>NLP</a:t>
            </a:r>
            <a:r>
              <a:rPr lang="zh-CN" altLang="en-US" sz="1200" dirty="0">
                <a:solidFill>
                  <a:srgbClr val="3F3F3F"/>
                </a:solidFill>
                <a:latin typeface="微软雅黑" panose="020B0503020204020204" pitchFamily="34" charset="-122"/>
                <a:ea typeface="微软雅黑" panose="020B0503020204020204" pitchFamily="34" charset="-122"/>
              </a:rPr>
              <a:t>未来市场发展的重点应用方向，另一方面，逐渐将</a:t>
            </a:r>
            <a:r>
              <a:rPr lang="en-US" altLang="zh-CN" sz="1200" dirty="0">
                <a:solidFill>
                  <a:srgbClr val="3F3F3F"/>
                </a:solidFill>
                <a:latin typeface="微软雅黑" panose="020B0503020204020204" pitchFamily="34" charset="-122"/>
                <a:ea typeface="微软雅黑" panose="020B0503020204020204" pitchFamily="34" charset="-122"/>
              </a:rPr>
              <a:t>NLP</a:t>
            </a:r>
            <a:r>
              <a:rPr lang="zh-CN" altLang="en-US" sz="1200" dirty="0">
                <a:solidFill>
                  <a:srgbClr val="3F3F3F"/>
                </a:solidFill>
                <a:latin typeface="微软雅黑" panose="020B0503020204020204" pitchFamily="34" charset="-122"/>
                <a:ea typeface="微软雅黑" panose="020B0503020204020204" pitchFamily="34" charset="-122"/>
              </a:rPr>
              <a:t>技术产品服务嵌入各大厂商的全栈式平台，或联系平台其他产品以赋能厂商自身优势也是</a:t>
            </a:r>
            <a:r>
              <a:rPr lang="en-US" altLang="zh-CN" sz="1200" dirty="0">
                <a:solidFill>
                  <a:srgbClr val="3F3F3F"/>
                </a:solidFill>
                <a:latin typeface="微软雅黑" panose="020B0503020204020204" pitchFamily="34" charset="-122"/>
                <a:ea typeface="微软雅黑" panose="020B0503020204020204" pitchFamily="34" charset="-122"/>
              </a:rPr>
              <a:t>NLP</a:t>
            </a:r>
            <a:r>
              <a:rPr lang="zh-CN" altLang="en-US" sz="1200" dirty="0">
                <a:solidFill>
                  <a:srgbClr val="3F3F3F"/>
                </a:solidFill>
                <a:latin typeface="微软雅黑" panose="020B0503020204020204" pitchFamily="34" charset="-122"/>
                <a:ea typeface="微软雅黑" panose="020B0503020204020204" pitchFamily="34" charset="-122"/>
              </a:rPr>
              <a:t>产服发展趋势</a:t>
            </a:r>
            <a:endParaRPr kumimoji="0" lang="en-US" altLang="zh-CN" sz="1200" b="0" i="0" u="none" strike="noStrike" kern="1200" cap="none" spc="0" normalizeH="0" baseline="0" noProof="0" dirty="0" err="1">
              <a:ln>
                <a:noFill/>
              </a:ln>
              <a:solidFill>
                <a:srgbClr val="3F3F3F"/>
              </a:solidFill>
              <a:effectLst/>
              <a:uLnTx/>
              <a:uFillTx/>
              <a:latin typeface="微软雅黑" panose="020B0503020204020204" pitchFamily="34" charset="-122"/>
              <a:ea typeface="微软雅黑" panose="020B0503020204020204" pitchFamily="34" charset="-122"/>
            </a:endParaRPr>
          </a:p>
        </p:txBody>
      </p:sp>
      <p:sp>
        <p:nvSpPr>
          <p:cNvPr id="8" name="Title 2">
            <a:extLst>
              <a:ext uri="{FF2B5EF4-FFF2-40B4-BE49-F238E27FC236}">
                <a16:creationId xmlns:a16="http://schemas.microsoft.com/office/drawing/2014/main" id="{42B13E2F-B877-6C0F-AAFF-EC37E0808C4E}"/>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4" normalizeH="0" baseline="0" noProof="0" dirty="0">
                <a:ln>
                  <a:noFill/>
                </a:ln>
                <a:solidFill>
                  <a:srgbClr val="4F4F4F"/>
                </a:solidFill>
                <a:effectLst/>
                <a:uLnTx/>
                <a:uFillTx/>
              </a:rPr>
              <a:t>中国</a:t>
            </a:r>
            <a:r>
              <a:rPr kumimoji="0" lang="en-US" altLang="zh-CN" sz="2400" b="0" i="0" u="none" strike="noStrike" kern="1200" cap="none" spc="4" normalizeH="0" baseline="0" noProof="0" dirty="0">
                <a:ln>
                  <a:noFill/>
                </a:ln>
                <a:solidFill>
                  <a:srgbClr val="4F4F4F"/>
                </a:solidFill>
                <a:effectLst/>
                <a:uLnTx/>
                <a:uFillTx/>
              </a:rPr>
              <a:t>NLP</a:t>
            </a:r>
            <a:r>
              <a:rPr kumimoji="0" lang="zh-CN" altLang="en-US" sz="2400" b="0" i="0" u="none" strike="noStrike" kern="1200" cap="none" spc="4" normalizeH="0" baseline="0" noProof="0" dirty="0">
                <a:ln>
                  <a:noFill/>
                </a:ln>
                <a:solidFill>
                  <a:srgbClr val="4F4F4F"/>
                </a:solidFill>
                <a:effectLst/>
                <a:uLnTx/>
                <a:uFillTx/>
              </a:rPr>
              <a:t>公有云服务市场分析</a:t>
            </a:r>
          </a:p>
        </p:txBody>
      </p:sp>
    </p:spTree>
    <p:extLst>
      <p:ext uri="{BB962C8B-B14F-4D97-AF65-F5344CB8AC3E}">
        <p14:creationId xmlns:p14="http://schemas.microsoft.com/office/powerpoint/2010/main" val="81669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49DD59-6129-4A69-9994-27158BB3AFAB}"/>
              </a:ext>
            </a:extLst>
          </p:cNvPr>
          <p:cNvSpPr/>
          <p:nvPr/>
        </p:nvSpPr>
        <p:spPr>
          <a:xfrm>
            <a:off x="3863752" y="1016732"/>
            <a:ext cx="7333852" cy="4824536"/>
          </a:xfrm>
          <a:prstGeom prst="rect">
            <a:avLst/>
          </a:prstGeom>
        </p:spPr>
        <p:txBody>
          <a:bodyPr vert="horz" lIns="121920" tIns="60960" rIns="121920" bIns="60960" rtlCol="0" anchor="ctr">
            <a:normAutofit/>
          </a:bodyPr>
          <a:lstStyle/>
          <a:p>
            <a:pPr marL="285750" indent="-285750" algn="just" defTabSz="457189">
              <a:spcBef>
                <a:spcPct val="0"/>
              </a:spcBef>
              <a:spcAft>
                <a:spcPts val="800"/>
              </a:spcAft>
              <a:buFont typeface="Wingdings" panose="05000000000000000000" pitchFamily="2" charset="2"/>
              <a:buChar char="q"/>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j-cs"/>
              </a:rPr>
              <a:t>本期研究说明</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mj-cs"/>
            </a:endParaRPr>
          </a:p>
          <a:p>
            <a:pPr marL="457189" indent="-457189" algn="just" defTabSz="457189">
              <a:spcBef>
                <a:spcPct val="0"/>
              </a:spcBef>
              <a:spcAft>
                <a:spcPts val="800"/>
              </a:spcAft>
              <a:buFont typeface="Arial" panose="020B0604020202020204" pitchFamily="34" charset="0"/>
              <a:buChar char="•"/>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研究范围：</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AI</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公有云服务。包括人脸人体，图像视频，语音，对话式</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AI</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NLP</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，机器学习平台 </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6</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个分类。（本期研究未涉及</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GPU, FPGA</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之类加速计算服务等底层计算资源）</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mj-cs"/>
            </a:endParaRPr>
          </a:p>
          <a:p>
            <a:pPr marL="457189" indent="-457189" algn="just" defTabSz="457189">
              <a:spcBef>
                <a:spcPct val="0"/>
              </a:spcBef>
              <a:spcAft>
                <a:spcPts val="800"/>
              </a:spcAft>
              <a:buFont typeface="Arial" panose="020B0604020202020204" pitchFamily="34" charset="0"/>
              <a:buChar char="•"/>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追踪的厂商：</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AWS</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，阿里云，百度智能云，华为云，京东云，腾讯云，微软</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Azure</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。（运营商行业天翼云等、</a:t>
            </a:r>
            <a:r>
              <a:rPr lang="en-US" altLang="zh-CN" sz="1400" dirty="0" err="1">
                <a:solidFill>
                  <a:schemeClr val="tx1">
                    <a:lumMod val="95000"/>
                    <a:lumOff val="5000"/>
                  </a:schemeClr>
                </a:solidFill>
                <a:latin typeface="微软雅黑" panose="020B0503020204020204" pitchFamily="34" charset="-122"/>
                <a:ea typeface="微软雅黑" panose="020B0503020204020204" pitchFamily="34" charset="-122"/>
                <a:cs typeface="+mj-cs"/>
              </a:rPr>
              <a:t>Ucloud</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、浪潮云等等，或者没有开放</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AI</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能力，或者非该公司的重点业务，因此不在统计范围内）</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mj-cs"/>
            </a:endParaRPr>
          </a:p>
          <a:p>
            <a:pPr marL="457189" indent="-457189" algn="just" defTabSz="457189">
              <a:spcBef>
                <a:spcPct val="0"/>
              </a:spcBef>
              <a:spcAft>
                <a:spcPts val="800"/>
              </a:spcAft>
              <a:buFont typeface="Arial" panose="020B0604020202020204" pitchFamily="34" charset="0"/>
              <a:buChar char="•"/>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本期没有呈现行业用户案例解析，以厂商市场格局分析为主。</a:t>
            </a:r>
          </a:p>
          <a:p>
            <a:pPr marL="457189" indent="-457189" algn="just" defTabSz="457189">
              <a:spcBef>
                <a:spcPct val="0"/>
              </a:spcBef>
              <a:spcAft>
                <a:spcPts val="800"/>
              </a:spcAft>
              <a:buFont typeface="Arial" panose="020B0604020202020204" pitchFamily="34" charset="0"/>
              <a:buChar char="•"/>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本期调整了年度市场规模预测数据。</a:t>
            </a:r>
          </a:p>
          <a:p>
            <a:pPr marL="457189" indent="-457189" algn="just" defTabSz="457189">
              <a:spcBef>
                <a:spcPct val="0"/>
              </a:spcBef>
              <a:spcAft>
                <a:spcPts val="800"/>
              </a:spcAft>
              <a:buFont typeface="Arial" panose="020B0604020202020204" pitchFamily="34" charset="0"/>
              <a:buChar char="•"/>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收入：来自厂商提供及</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IDC</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自主执行的访谈，代表厂商商业化能力。</a:t>
            </a:r>
          </a:p>
          <a:p>
            <a:pPr marL="457189" indent="-457189" algn="just" defTabSz="457189">
              <a:spcBef>
                <a:spcPct val="0"/>
              </a:spcBef>
              <a:spcAft>
                <a:spcPts val="800"/>
              </a:spcAft>
              <a:buFont typeface="Arial" panose="020B0604020202020204" pitchFamily="34" charset="0"/>
              <a:buChar char="•"/>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mj-cs"/>
              </a:rPr>
              <a:t>本期报告收入规模采用百万元人民币为单位，没有采用百万元美元为单位，因为整体市场规模相对较小，采用美元计算数据相对过小。换算</a:t>
            </a:r>
            <a:r>
              <a:rPr lang="zh-CN" altLang="en-US" sz="1400" dirty="0">
                <a:solidFill>
                  <a:schemeClr val="tx1">
                    <a:lumMod val="50000"/>
                  </a:schemeClr>
                </a:solidFill>
                <a:latin typeface="微软雅黑" panose="020B0503020204020204" pitchFamily="34" charset="-122"/>
                <a:ea typeface="微软雅黑" panose="020B0503020204020204" pitchFamily="34" charset="-122"/>
                <a:cs typeface="+mj-cs"/>
              </a:rPr>
              <a:t>关系：美元：人民币</a:t>
            </a:r>
            <a:r>
              <a:rPr lang="en-US" altLang="zh-CN" sz="1400" dirty="0">
                <a:solidFill>
                  <a:schemeClr val="tx1">
                    <a:lumMod val="50000"/>
                  </a:schemeClr>
                </a:solidFill>
                <a:latin typeface="微软雅黑" panose="020B0503020204020204" pitchFamily="34" charset="-122"/>
                <a:ea typeface="微软雅黑" panose="020B0503020204020204" pitchFamily="34" charset="-122"/>
                <a:cs typeface="+mj-cs"/>
              </a:rPr>
              <a:t>=1</a:t>
            </a:r>
            <a:r>
              <a:rPr lang="zh-CN" altLang="en-US" sz="1400" dirty="0">
                <a:solidFill>
                  <a:schemeClr val="tx1">
                    <a:lumMod val="50000"/>
                  </a:schemeClr>
                </a:solidFill>
                <a:latin typeface="微软雅黑" panose="020B0503020204020204" pitchFamily="34" charset="-122"/>
                <a:ea typeface="微软雅黑" panose="020B0503020204020204" pitchFamily="34" charset="-122"/>
                <a:cs typeface="+mj-cs"/>
              </a:rPr>
              <a:t>：</a:t>
            </a:r>
            <a:r>
              <a:rPr lang="en-US" altLang="zh-CN" sz="1400" dirty="0">
                <a:solidFill>
                  <a:schemeClr val="tx1">
                    <a:lumMod val="50000"/>
                  </a:schemeClr>
                </a:solidFill>
                <a:latin typeface="微软雅黑" panose="020B0503020204020204" pitchFamily="34" charset="-122"/>
                <a:ea typeface="微软雅黑" panose="020B0503020204020204" pitchFamily="34" charset="-122"/>
                <a:cs typeface="+mj-cs"/>
              </a:rPr>
              <a:t>7.0</a:t>
            </a:r>
          </a:p>
        </p:txBody>
      </p:sp>
    </p:spTree>
    <p:extLst>
      <p:ext uri="{BB962C8B-B14F-4D97-AF65-F5344CB8AC3E}">
        <p14:creationId xmlns:p14="http://schemas.microsoft.com/office/powerpoint/2010/main" val="95660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3BAFB267-5CBF-74AB-0C0A-2405979158D0}"/>
              </a:ext>
            </a:extLst>
          </p:cNvPr>
          <p:cNvGraphicFramePr>
            <a:graphicFrameLocks noChangeAspect="1"/>
          </p:cNvGraphicFramePr>
          <p:nvPr>
            <p:custDataLst>
              <p:tags r:id="rId1"/>
            </p:custDataLst>
            <p:extLst>
              <p:ext uri="{D42A27DB-BD31-4B8C-83A1-F6EECF244321}">
                <p14:modId xmlns:p14="http://schemas.microsoft.com/office/powerpoint/2010/main" val="668781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9" imgW="395" imgH="396" progId="TCLayout.ActiveDocument.1">
                  <p:embed/>
                </p:oleObj>
              </mc:Choice>
              <mc:Fallback>
                <p:oleObj name="think-cell 幻灯片" r:id="rId19" imgW="395" imgH="396" progId="TCLayout.ActiveDocument.1">
                  <p:embed/>
                  <p:pic>
                    <p:nvPicPr>
                      <p:cNvPr id="3" name="对象 2" hidden="1">
                        <a:extLst>
                          <a:ext uri="{FF2B5EF4-FFF2-40B4-BE49-F238E27FC236}">
                            <a16:creationId xmlns:a16="http://schemas.microsoft.com/office/drawing/2014/main" id="{3BAFB267-5CBF-74AB-0C0A-2405979158D0}"/>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graphicFrame>
        <p:nvGraphicFramePr>
          <p:cNvPr id="4" name="表格 3">
            <a:extLst>
              <a:ext uri="{FF2B5EF4-FFF2-40B4-BE49-F238E27FC236}">
                <a16:creationId xmlns:a16="http://schemas.microsoft.com/office/drawing/2014/main" id="{FF453FEF-2C2B-D166-E221-DED3095F4F01}"/>
              </a:ext>
            </a:extLst>
          </p:cNvPr>
          <p:cNvGraphicFramePr>
            <a:graphicFrameLocks noGrp="1"/>
          </p:cNvGraphicFramePr>
          <p:nvPr>
            <p:extLst>
              <p:ext uri="{D42A27DB-BD31-4B8C-83A1-F6EECF244321}">
                <p14:modId xmlns:p14="http://schemas.microsoft.com/office/powerpoint/2010/main" val="3671298938"/>
              </p:ext>
            </p:extLst>
          </p:nvPr>
        </p:nvGraphicFramePr>
        <p:xfrm>
          <a:off x="1487488" y="1217612"/>
          <a:ext cx="10040936" cy="4725987"/>
        </p:xfrm>
        <a:graphic>
          <a:graphicData uri="http://schemas.openxmlformats.org/drawingml/2006/table">
            <a:tbl>
              <a:tblPr firstRow="1" bandRow="1">
                <a:tableStyleId>{5C22544A-7EE6-4342-B048-85BDC9FD1C3A}</a:tableStyleId>
              </a:tblPr>
              <a:tblGrid>
                <a:gridCol w="2581603">
                  <a:extLst>
                    <a:ext uri="{9D8B030D-6E8A-4147-A177-3AD203B41FA5}">
                      <a16:colId xmlns:a16="http://schemas.microsoft.com/office/drawing/2014/main" val="488745560"/>
                    </a:ext>
                  </a:extLst>
                </a:gridCol>
                <a:gridCol w="3474709">
                  <a:extLst>
                    <a:ext uri="{9D8B030D-6E8A-4147-A177-3AD203B41FA5}">
                      <a16:colId xmlns:a16="http://schemas.microsoft.com/office/drawing/2014/main" val="350937505"/>
                    </a:ext>
                  </a:extLst>
                </a:gridCol>
                <a:gridCol w="2757645">
                  <a:extLst>
                    <a:ext uri="{9D8B030D-6E8A-4147-A177-3AD203B41FA5}">
                      <a16:colId xmlns:a16="http://schemas.microsoft.com/office/drawing/2014/main" val="3087141376"/>
                    </a:ext>
                  </a:extLst>
                </a:gridCol>
                <a:gridCol w="1226979">
                  <a:extLst>
                    <a:ext uri="{9D8B030D-6E8A-4147-A177-3AD203B41FA5}">
                      <a16:colId xmlns:a16="http://schemas.microsoft.com/office/drawing/2014/main" val="3986524749"/>
                    </a:ext>
                  </a:extLst>
                </a:gridCol>
              </a:tblGrid>
              <a:tr h="419459">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应用场景</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市场机会</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阻碍</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目前成熟度</a:t>
                      </a:r>
                    </a:p>
                  </a:txBody>
                  <a:tcP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8070952"/>
                  </a:ext>
                </a:extLst>
              </a:tr>
              <a:tr h="5383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搜索</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快速发展的泛娱乐行业（如游戏、社交平台、直播短视频平台）的内容监管需求</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853104"/>
                  </a:ext>
                </a:extLst>
              </a:tr>
              <a:tr h="5383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内容推荐</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个性化检索、高质量内容需求</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2470951"/>
                  </a:ext>
                </a:extLst>
              </a:tr>
              <a:tr h="5383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智能外呼</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电话机器人，图谱问答，通过情感分析对异常情况及时干预</a:t>
                      </a:r>
                      <a:endParaRPr lang="en-US" altLang="zh-CN"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自监督学习过程和成果衡量难</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826701"/>
                  </a:ext>
                </a:extLst>
              </a:tr>
              <a:tr h="5383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文档分析</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数据资料结构化</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机器对于句意的理解准确度不够</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8204818"/>
                  </a:ext>
                </a:extLst>
              </a:tr>
              <a:tr h="5383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保险核保</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由于数据安全日趋严格，在解决隐私问题后银行方面仍有很大空间</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数据孤岛和数据安全</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139770"/>
                  </a:ext>
                </a:extLst>
              </a:tr>
              <a:tr h="5383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电商</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chemeClr val="tx1">
                              <a:lumMod val="50000"/>
                            </a:schemeClr>
                          </a:solidFill>
                          <a:effectLst/>
                          <a:latin typeface="微软雅黑" panose="020B0503020204020204" pitchFamily="34" charset="-122"/>
                          <a:ea typeface="微软雅黑" panose="020B0503020204020204" pitchFamily="34" charset="-122"/>
                        </a:rPr>
                        <a:t>跨境电商仍存在大量机会</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跨境数据的存储与处理</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9412894"/>
                  </a:ext>
                </a:extLst>
              </a:tr>
              <a:tr h="538316">
                <a:tc>
                  <a:txBody>
                    <a:bodyPr/>
                    <a:lstStyle/>
                    <a:p>
                      <a:pPr marL="0" algn="ctr" defTabSz="457200" rtl="0" eaLnBrk="1" fontAlgn="b" latinLnBrk="0" hangingPunct="1"/>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个性化教学</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b" latinLnBrk="0" hangingPunct="1"/>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生成式技术推动教学创新</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defTabSz="457200" rtl="0" eaLnBrk="1" fontAlgn="b" latinLnBrk="0" hangingPunct="1">
                        <a:buFont typeface="Arial" panose="020B0604020202020204" pitchFamily="34" charset="0"/>
                        <a:buNone/>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教学内容的控制</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565422"/>
                  </a:ext>
                </a:extLst>
              </a:tr>
              <a:tr h="538316">
                <a:tc>
                  <a:txBody>
                    <a:bodyPr/>
                    <a:lstStyle/>
                    <a:p>
                      <a:pPr marL="0" algn="ctr" defTabSz="457200" rtl="0" eaLnBrk="1" fontAlgn="b" latinLnBrk="0" hangingPunct="1"/>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双语教学</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由于疫情持续影响，在线教育依旧需求量大，智能批改成关注重点</a:t>
                      </a:r>
                      <a:endParaRPr lang="en-US" altLang="zh-CN"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defTabSz="457200" rtl="0" eaLnBrk="1" fontAlgn="b" latinLnBrk="0" hangingPunct="1">
                        <a:buFont typeface="Arial" panose="020B0604020202020204" pitchFamily="34" charset="0"/>
                        <a:buNone/>
                      </a:pPr>
                      <a:r>
                        <a:rPr lang="zh-CN" alt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双语识别效率低</a:t>
                      </a:r>
                      <a:endParaRPr lang="en-US" sz="1200" b="0"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581796"/>
                  </a:ext>
                </a:extLst>
              </a:tr>
            </a:tbl>
          </a:graphicData>
        </a:graphic>
      </p:graphicFrame>
      <p:sp>
        <p:nvSpPr>
          <p:cNvPr id="11" name="矩形 10">
            <a:extLst>
              <a:ext uri="{FF2B5EF4-FFF2-40B4-BE49-F238E27FC236}">
                <a16:creationId xmlns:a16="http://schemas.microsoft.com/office/drawing/2014/main" id="{64B03B5E-F955-59D8-8416-F0DBF002C871}"/>
              </a:ext>
            </a:extLst>
          </p:cNvPr>
          <p:cNvSpPr/>
          <p:nvPr/>
        </p:nvSpPr>
        <p:spPr>
          <a:xfrm>
            <a:off x="533400" y="1693864"/>
            <a:ext cx="868363" cy="1054988"/>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互联网</a:t>
            </a:r>
          </a:p>
        </p:txBody>
      </p:sp>
      <p:sp>
        <p:nvSpPr>
          <p:cNvPr id="12" name="Title 2">
            <a:extLst>
              <a:ext uri="{FF2B5EF4-FFF2-40B4-BE49-F238E27FC236}">
                <a16:creationId xmlns:a16="http://schemas.microsoft.com/office/drawing/2014/main" id="{2A9E72EB-4578-9ECB-1636-B52AAD4F348B}"/>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r>
              <a:rPr kumimoji="0" lang="zh-CN" altLang="en-US" sz="2400" b="0" i="0" u="none" strike="noStrike" kern="1200" cap="none" spc="4" normalizeH="0" baseline="0" noProof="0" dirty="0">
                <a:ln>
                  <a:noFill/>
                </a:ln>
                <a:solidFill>
                  <a:srgbClr val="4F4F4F"/>
                </a:solidFill>
                <a:effectLst/>
                <a:uLnTx/>
                <a:uFillTx/>
              </a:rPr>
              <a:t>中国</a:t>
            </a:r>
            <a:r>
              <a:rPr kumimoji="0" lang="en-US" altLang="zh-CN" sz="2400" b="0" i="0" u="none" strike="noStrike" kern="1200" cap="none" spc="4" normalizeH="0" baseline="0" noProof="0" dirty="0">
                <a:ln>
                  <a:noFill/>
                </a:ln>
                <a:solidFill>
                  <a:srgbClr val="4F4F4F"/>
                </a:solidFill>
                <a:effectLst/>
                <a:uLnTx/>
                <a:uFillTx/>
              </a:rPr>
              <a:t>NLP</a:t>
            </a:r>
            <a:r>
              <a:rPr kumimoji="0" lang="zh-CN" altLang="en-US" sz="2400" b="0" i="0" u="none" strike="noStrike" kern="1200" cap="none" spc="4" normalizeH="0" baseline="0" noProof="0" dirty="0">
                <a:ln>
                  <a:noFill/>
                </a:ln>
                <a:solidFill>
                  <a:srgbClr val="4F4F4F"/>
                </a:solidFill>
                <a:effectLst/>
                <a:uLnTx/>
                <a:uFillTx/>
              </a:rPr>
              <a:t>公有云服务市场</a:t>
            </a:r>
            <a:r>
              <a:rPr lang="zh-CN" altLang="en-US" dirty="0"/>
              <a:t>应用场景</a:t>
            </a:r>
          </a:p>
        </p:txBody>
      </p:sp>
      <p:sp>
        <p:nvSpPr>
          <p:cNvPr id="15" name="矩形 14">
            <a:extLst>
              <a:ext uri="{FF2B5EF4-FFF2-40B4-BE49-F238E27FC236}">
                <a16:creationId xmlns:a16="http://schemas.microsoft.com/office/drawing/2014/main" id="{7F7C9556-A5F4-3DBD-9CDC-2F800FC94B29}"/>
              </a:ext>
            </a:extLst>
          </p:cNvPr>
          <p:cNvSpPr/>
          <p:nvPr/>
        </p:nvSpPr>
        <p:spPr>
          <a:xfrm>
            <a:off x="533400" y="3874092"/>
            <a:ext cx="868363" cy="434975"/>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金融</a:t>
            </a:r>
          </a:p>
        </p:txBody>
      </p:sp>
      <p:sp>
        <p:nvSpPr>
          <p:cNvPr id="16" name="矩形 15">
            <a:extLst>
              <a:ext uri="{FF2B5EF4-FFF2-40B4-BE49-F238E27FC236}">
                <a16:creationId xmlns:a16="http://schemas.microsoft.com/office/drawing/2014/main" id="{2B39FB9D-1899-49AE-3E66-98FFC95A48BB}"/>
              </a:ext>
            </a:extLst>
          </p:cNvPr>
          <p:cNvSpPr/>
          <p:nvPr/>
        </p:nvSpPr>
        <p:spPr>
          <a:xfrm>
            <a:off x="521495" y="4376145"/>
            <a:ext cx="868363" cy="436563"/>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零售</a:t>
            </a:r>
          </a:p>
        </p:txBody>
      </p:sp>
      <p:sp>
        <p:nvSpPr>
          <p:cNvPr id="17" name="矩形 16">
            <a:extLst>
              <a:ext uri="{FF2B5EF4-FFF2-40B4-BE49-F238E27FC236}">
                <a16:creationId xmlns:a16="http://schemas.microsoft.com/office/drawing/2014/main" id="{59B31228-DD5B-7853-A194-5849FADC8953}"/>
              </a:ext>
            </a:extLst>
          </p:cNvPr>
          <p:cNvSpPr/>
          <p:nvPr/>
        </p:nvSpPr>
        <p:spPr>
          <a:xfrm>
            <a:off x="533400" y="4879785"/>
            <a:ext cx="868363" cy="1063814"/>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教育</a:t>
            </a:r>
          </a:p>
        </p:txBody>
      </p:sp>
      <p:sp>
        <p:nvSpPr>
          <p:cNvPr id="21" name="椭圆 20">
            <a:extLst>
              <a:ext uri="{FF2B5EF4-FFF2-40B4-BE49-F238E27FC236}">
                <a16:creationId xmlns:a16="http://schemas.microsoft.com/office/drawing/2014/main" id="{AA9A64B1-2928-5F12-75DE-C5B6060A64B1}"/>
              </a:ext>
            </a:extLst>
          </p:cNvPr>
          <p:cNvSpPr/>
          <p:nvPr>
            <p:custDataLst>
              <p:tags r:id="rId2"/>
            </p:custDataLst>
          </p:nvPr>
        </p:nvSpPr>
        <p:spPr bwMode="auto">
          <a:xfrm>
            <a:off x="10723563" y="17510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2" name="弧形 21">
            <a:extLst>
              <a:ext uri="{FF2B5EF4-FFF2-40B4-BE49-F238E27FC236}">
                <a16:creationId xmlns:a16="http://schemas.microsoft.com/office/drawing/2014/main" id="{3B20D653-F8A5-44C7-0D42-3E2EEC082D0D}"/>
              </a:ext>
            </a:extLst>
          </p:cNvPr>
          <p:cNvSpPr/>
          <p:nvPr>
            <p:custDataLst>
              <p:tags r:id="rId3"/>
            </p:custDataLst>
          </p:nvPr>
        </p:nvSpPr>
        <p:spPr bwMode="gray">
          <a:xfrm>
            <a:off x="10723563" y="1751013"/>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283A02CE-706D-77FB-08C4-D008C4C5A583}"/>
              </a:ext>
            </a:extLst>
          </p:cNvPr>
          <p:cNvSpPr/>
          <p:nvPr>
            <p:custDataLst>
              <p:tags r:id="rId4"/>
            </p:custDataLst>
          </p:nvPr>
        </p:nvSpPr>
        <p:spPr bwMode="auto">
          <a:xfrm>
            <a:off x="10723563" y="226218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8" name="弧形 27">
            <a:extLst>
              <a:ext uri="{FF2B5EF4-FFF2-40B4-BE49-F238E27FC236}">
                <a16:creationId xmlns:a16="http://schemas.microsoft.com/office/drawing/2014/main" id="{02CAC15C-185E-BBF9-75FE-B6F306182B50}"/>
              </a:ext>
            </a:extLst>
          </p:cNvPr>
          <p:cNvSpPr/>
          <p:nvPr>
            <p:custDataLst>
              <p:tags r:id="rId5"/>
            </p:custDataLst>
          </p:nvPr>
        </p:nvSpPr>
        <p:spPr bwMode="gray">
          <a:xfrm>
            <a:off x="10723563" y="2262188"/>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F10546-CF8A-B7DB-FAC6-88A5A4CC7F7B}"/>
              </a:ext>
            </a:extLst>
          </p:cNvPr>
          <p:cNvSpPr/>
          <p:nvPr>
            <p:custDataLst>
              <p:tags r:id="rId6"/>
            </p:custDataLst>
          </p:nvPr>
        </p:nvSpPr>
        <p:spPr bwMode="auto">
          <a:xfrm>
            <a:off x="10723563" y="28178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0" name="弧形 29">
            <a:extLst>
              <a:ext uri="{FF2B5EF4-FFF2-40B4-BE49-F238E27FC236}">
                <a16:creationId xmlns:a16="http://schemas.microsoft.com/office/drawing/2014/main" id="{E7FC8A72-EEAE-4CD8-A970-2ECE0092E0B0}"/>
              </a:ext>
            </a:extLst>
          </p:cNvPr>
          <p:cNvSpPr/>
          <p:nvPr>
            <p:custDataLst>
              <p:tags r:id="rId7"/>
            </p:custDataLst>
          </p:nvPr>
        </p:nvSpPr>
        <p:spPr bwMode="gray">
          <a:xfrm>
            <a:off x="10723563" y="2817813"/>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00E2CDB3-DF38-9BDB-ED47-44ABA4C47DAD}"/>
              </a:ext>
            </a:extLst>
          </p:cNvPr>
          <p:cNvSpPr/>
          <p:nvPr>
            <p:custDataLst>
              <p:tags r:id="rId8"/>
            </p:custDataLst>
          </p:nvPr>
        </p:nvSpPr>
        <p:spPr bwMode="auto">
          <a:xfrm>
            <a:off x="10723563" y="332898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2" name="弧形 31">
            <a:extLst>
              <a:ext uri="{FF2B5EF4-FFF2-40B4-BE49-F238E27FC236}">
                <a16:creationId xmlns:a16="http://schemas.microsoft.com/office/drawing/2014/main" id="{C9D798A8-A110-2AFF-27B4-E4422252E55C}"/>
              </a:ext>
            </a:extLst>
          </p:cNvPr>
          <p:cNvSpPr/>
          <p:nvPr>
            <p:custDataLst>
              <p:tags r:id="rId9"/>
            </p:custDataLst>
          </p:nvPr>
        </p:nvSpPr>
        <p:spPr bwMode="gray">
          <a:xfrm>
            <a:off x="10723563" y="3328988"/>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2A29FA81-B9A8-AC1E-7F9D-D9BD1D98B5C1}"/>
              </a:ext>
            </a:extLst>
          </p:cNvPr>
          <p:cNvSpPr/>
          <p:nvPr>
            <p:custDataLst>
              <p:tags r:id="rId10"/>
            </p:custDataLst>
          </p:nvPr>
        </p:nvSpPr>
        <p:spPr bwMode="auto">
          <a:xfrm>
            <a:off x="10723563" y="3884613"/>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4" name="弧形 33">
            <a:extLst>
              <a:ext uri="{FF2B5EF4-FFF2-40B4-BE49-F238E27FC236}">
                <a16:creationId xmlns:a16="http://schemas.microsoft.com/office/drawing/2014/main" id="{1A764E03-B86D-5A11-5E68-B3376EA76957}"/>
              </a:ext>
            </a:extLst>
          </p:cNvPr>
          <p:cNvSpPr/>
          <p:nvPr>
            <p:custDataLst>
              <p:tags r:id="rId11"/>
            </p:custDataLst>
          </p:nvPr>
        </p:nvSpPr>
        <p:spPr bwMode="gray">
          <a:xfrm>
            <a:off x="10723563" y="3884613"/>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48E01729-1EC8-48D4-B970-922D0FBC5647}"/>
              </a:ext>
            </a:extLst>
          </p:cNvPr>
          <p:cNvSpPr/>
          <p:nvPr>
            <p:custDataLst>
              <p:tags r:id="rId12"/>
            </p:custDataLst>
          </p:nvPr>
        </p:nvSpPr>
        <p:spPr bwMode="auto">
          <a:xfrm>
            <a:off x="10723563" y="445293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6" name="弧形 35">
            <a:extLst>
              <a:ext uri="{FF2B5EF4-FFF2-40B4-BE49-F238E27FC236}">
                <a16:creationId xmlns:a16="http://schemas.microsoft.com/office/drawing/2014/main" id="{CF326C36-C469-6C95-E664-534EC2DE9CED}"/>
              </a:ext>
            </a:extLst>
          </p:cNvPr>
          <p:cNvSpPr/>
          <p:nvPr>
            <p:custDataLst>
              <p:tags r:id="rId13"/>
            </p:custDataLst>
          </p:nvPr>
        </p:nvSpPr>
        <p:spPr bwMode="gray">
          <a:xfrm>
            <a:off x="10723563" y="4452938"/>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5800B1DC-9FDE-FAC4-D333-BDE35915E898}"/>
              </a:ext>
            </a:extLst>
          </p:cNvPr>
          <p:cNvSpPr/>
          <p:nvPr>
            <p:custDataLst>
              <p:tags r:id="rId14"/>
            </p:custDataLst>
          </p:nvPr>
        </p:nvSpPr>
        <p:spPr bwMode="auto">
          <a:xfrm>
            <a:off x="10723563" y="498633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8" name="弧形 37">
            <a:extLst>
              <a:ext uri="{FF2B5EF4-FFF2-40B4-BE49-F238E27FC236}">
                <a16:creationId xmlns:a16="http://schemas.microsoft.com/office/drawing/2014/main" id="{3047B64B-49BE-12B1-CB6C-7B396FBBFDE9}"/>
              </a:ext>
            </a:extLst>
          </p:cNvPr>
          <p:cNvSpPr/>
          <p:nvPr>
            <p:custDataLst>
              <p:tags r:id="rId15"/>
            </p:custDataLst>
          </p:nvPr>
        </p:nvSpPr>
        <p:spPr bwMode="gray">
          <a:xfrm>
            <a:off x="10723563" y="4986338"/>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AD06FF07-84BB-F414-EA72-A21BDF611143}"/>
              </a:ext>
            </a:extLst>
          </p:cNvPr>
          <p:cNvSpPr/>
          <p:nvPr>
            <p:custDataLst>
              <p:tags r:id="rId16"/>
            </p:custDataLst>
          </p:nvPr>
        </p:nvSpPr>
        <p:spPr bwMode="auto">
          <a:xfrm>
            <a:off x="10723563" y="551973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40" name="弧形 39">
            <a:extLst>
              <a:ext uri="{FF2B5EF4-FFF2-40B4-BE49-F238E27FC236}">
                <a16:creationId xmlns:a16="http://schemas.microsoft.com/office/drawing/2014/main" id="{064FCA63-EAAF-F707-75CB-BCA6B513B92C}"/>
              </a:ext>
            </a:extLst>
          </p:cNvPr>
          <p:cNvSpPr/>
          <p:nvPr>
            <p:custDataLst>
              <p:tags r:id="rId17"/>
            </p:custDataLst>
          </p:nvPr>
        </p:nvSpPr>
        <p:spPr bwMode="gray">
          <a:xfrm>
            <a:off x="10723563" y="5519738"/>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2189FC00-A02D-E6E7-DBD9-4A60B7C231A6}"/>
              </a:ext>
            </a:extLst>
          </p:cNvPr>
          <p:cNvSpPr/>
          <p:nvPr/>
        </p:nvSpPr>
        <p:spPr>
          <a:xfrm>
            <a:off x="521494" y="2828037"/>
            <a:ext cx="868363" cy="978977"/>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dirty="0">
                <a:solidFill>
                  <a:schemeClr val="bg1"/>
                </a:solidFill>
                <a:latin typeface="微软雅黑" panose="020B0503020204020204" pitchFamily="34" charset="-122"/>
                <a:ea typeface="微软雅黑" panose="020B0503020204020204" pitchFamily="34" charset="-122"/>
              </a:rPr>
              <a:t>跨行业</a:t>
            </a:r>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通用</a:t>
            </a:r>
          </a:p>
        </p:txBody>
      </p:sp>
    </p:spTree>
    <p:extLst>
      <p:ext uri="{BB962C8B-B14F-4D97-AF65-F5344CB8AC3E}">
        <p14:creationId xmlns:p14="http://schemas.microsoft.com/office/powerpoint/2010/main" val="3399041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086CA370-3140-5C2A-9795-444CEA9BA3BE}"/>
              </a:ext>
            </a:extLst>
          </p:cNvPr>
          <p:cNvGraphicFramePr>
            <a:graphicFrameLocks noGrp="1"/>
          </p:cNvGraphicFramePr>
          <p:nvPr>
            <p:extLst>
              <p:ext uri="{D42A27DB-BD31-4B8C-83A1-F6EECF244321}">
                <p14:modId xmlns:p14="http://schemas.microsoft.com/office/powerpoint/2010/main" val="2712140822"/>
              </p:ext>
            </p:extLst>
          </p:nvPr>
        </p:nvGraphicFramePr>
        <p:xfrm>
          <a:off x="4343400" y="838201"/>
          <a:ext cx="7772400" cy="5257799"/>
        </p:xfrm>
        <a:graphic>
          <a:graphicData uri="http://schemas.openxmlformats.org/drawingml/2006/table">
            <a:tbl>
              <a:tblPr firstRow="1" bandRow="1">
                <a:tableStyleId>{5C22544A-7EE6-4342-B048-85BDC9FD1C3A}</a:tableStyleId>
              </a:tblPr>
              <a:tblGrid>
                <a:gridCol w="879894">
                  <a:extLst>
                    <a:ext uri="{9D8B030D-6E8A-4147-A177-3AD203B41FA5}">
                      <a16:colId xmlns:a16="http://schemas.microsoft.com/office/drawing/2014/main" val="3766641260"/>
                    </a:ext>
                  </a:extLst>
                </a:gridCol>
                <a:gridCol w="796506">
                  <a:extLst>
                    <a:ext uri="{9D8B030D-6E8A-4147-A177-3AD203B41FA5}">
                      <a16:colId xmlns:a16="http://schemas.microsoft.com/office/drawing/2014/main" val="2474967207"/>
                    </a:ext>
                  </a:extLst>
                </a:gridCol>
                <a:gridCol w="743310">
                  <a:extLst>
                    <a:ext uri="{9D8B030D-6E8A-4147-A177-3AD203B41FA5}">
                      <a16:colId xmlns:a16="http://schemas.microsoft.com/office/drawing/2014/main" val="2669714036"/>
                    </a:ext>
                  </a:extLst>
                </a:gridCol>
                <a:gridCol w="733246">
                  <a:extLst>
                    <a:ext uri="{9D8B030D-6E8A-4147-A177-3AD203B41FA5}">
                      <a16:colId xmlns:a16="http://schemas.microsoft.com/office/drawing/2014/main" val="3640313782"/>
                    </a:ext>
                  </a:extLst>
                </a:gridCol>
                <a:gridCol w="4619444">
                  <a:extLst>
                    <a:ext uri="{9D8B030D-6E8A-4147-A177-3AD203B41FA5}">
                      <a16:colId xmlns:a16="http://schemas.microsoft.com/office/drawing/2014/main" val="1724608804"/>
                    </a:ext>
                  </a:extLst>
                </a:gridCol>
              </a:tblGrid>
              <a:tr h="568045">
                <a:tc>
                  <a:txBody>
                    <a:bodyPr/>
                    <a:lstStyle/>
                    <a:p>
                      <a:pPr algn="ctr"/>
                      <a:r>
                        <a:rPr lang="zh-CN" altLang="en-US" sz="1100" b="1" dirty="0">
                          <a:latin typeface="微软雅黑" panose="020B0503020204020204" pitchFamily="34" charset="-122"/>
                          <a:ea typeface="微软雅黑" panose="020B0503020204020204" pitchFamily="34" charset="-122"/>
                        </a:rPr>
                        <a:t>年份</a:t>
                      </a:r>
                      <a:endParaRPr lang="en-US" sz="1100" b="1" dirty="0">
                        <a:latin typeface="微软雅黑" panose="020B0503020204020204" pitchFamily="34" charset="-122"/>
                        <a:ea typeface="微软雅黑" panose="020B0503020204020204" pitchFamily="34" charset="-122"/>
                      </a:endParaRP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 H1</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2021H2</a:t>
                      </a:r>
                    </a:p>
                  </a:txBody>
                  <a:tcPr anchor="ctr" anchorCtr="1"/>
                </a:tc>
                <a:tc>
                  <a:txBody>
                    <a:bodyPr/>
                    <a:lstStyle/>
                    <a:p>
                      <a:pPr algn="ctr"/>
                      <a:r>
                        <a:rPr lang="en-US" sz="1100" b="1" dirty="0">
                          <a:latin typeface="微软雅黑" panose="020B0503020204020204" pitchFamily="34" charset="-122"/>
                          <a:ea typeface="微软雅黑" panose="020B0503020204020204" pitchFamily="34" charset="-122"/>
                        </a:rPr>
                        <a:t>2022H1</a:t>
                      </a:r>
                    </a:p>
                  </a:txBody>
                  <a:tcPr anchor="ctr" anchorCtr="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100" b="1" i="0" u="none" strike="noStrike" dirty="0">
                          <a:solidFill>
                            <a:srgbClr val="FFFFFF"/>
                          </a:solidFill>
                          <a:effectLst/>
                          <a:latin typeface="微软雅黑" panose="020B0503020204020204" pitchFamily="34" charset="-122"/>
                          <a:ea typeface="微软雅黑" panose="020B0503020204020204" pitchFamily="34" charset="-122"/>
                        </a:rPr>
                        <a:t>产品及市场能力</a:t>
                      </a:r>
                    </a:p>
                  </a:txBody>
                  <a:tcPr anchor="ctr" anchorCtr="1"/>
                </a:tc>
                <a:extLst>
                  <a:ext uri="{0D108BD9-81ED-4DB2-BD59-A6C34878D82A}">
                    <a16:rowId xmlns:a16="http://schemas.microsoft.com/office/drawing/2014/main" val="858803316"/>
                  </a:ext>
                </a:extLst>
              </a:tr>
              <a:tr h="1020895">
                <a:tc>
                  <a:txBody>
                    <a:bodyPr/>
                    <a:lstStyle/>
                    <a:p>
                      <a:pPr algn="ctr" fontAlgn="ctr"/>
                      <a:r>
                        <a:rPr lang="zh-CN" altLang="en-US" sz="1100" b="1" i="0" u="none" strike="noStrike" dirty="0">
                          <a:solidFill>
                            <a:srgbClr val="000000"/>
                          </a:solidFill>
                          <a:effectLst/>
                          <a:latin typeface="+mn-lt"/>
                          <a:ea typeface="微软雅黑" panose="020B0503020204020204" pitchFamily="34" charset="-122"/>
                        </a:rPr>
                        <a:t>华为云</a:t>
                      </a:r>
                    </a:p>
                  </a:txBody>
                  <a:tcPr marL="6778" marR="6778" marT="6778" marB="0" anchor="ctr"/>
                </a:tc>
                <a:tc>
                  <a:txBody>
                    <a:bodyPr/>
                    <a:lstStyle/>
                    <a:p>
                      <a:pPr algn="ctr" fontAlgn="ctr"/>
                      <a:r>
                        <a:rPr lang="en-US" sz="1100" b="0" i="0" u="none" strike="noStrike" dirty="0">
                          <a:solidFill>
                            <a:srgbClr val="000000"/>
                          </a:solidFill>
                          <a:effectLst/>
                          <a:latin typeface="+mn-lt"/>
                          <a:ea typeface="微软雅黑" panose="020B0503020204020204" pitchFamily="34" charset="-122"/>
                        </a:rPr>
                        <a:t>65.5</a:t>
                      </a:r>
                    </a:p>
                  </a:txBody>
                  <a:tcPr marL="6778" marR="6778" marT="6778" marB="0" anchor="ctr"/>
                </a:tc>
                <a:tc>
                  <a:txBody>
                    <a:bodyPr/>
                    <a:lstStyle/>
                    <a:p>
                      <a:pPr algn="ctr" fontAlgn="ctr"/>
                      <a:r>
                        <a:rPr lang="en-US" sz="1100" b="0" i="0" u="none" strike="noStrike" dirty="0">
                          <a:solidFill>
                            <a:srgbClr val="000000"/>
                          </a:solidFill>
                          <a:effectLst/>
                          <a:latin typeface="+mn-lt"/>
                          <a:ea typeface="微软雅黑" panose="020B0503020204020204" pitchFamily="34" charset="-122"/>
                        </a:rPr>
                        <a:t>92</a:t>
                      </a:r>
                    </a:p>
                  </a:txBody>
                  <a:tcPr marL="6778" marR="6778" marT="6778" marB="0" anchor="ctr"/>
                </a:tc>
                <a:tc>
                  <a:txBody>
                    <a:bodyPr/>
                    <a:lstStyle/>
                    <a:p>
                      <a:pPr marL="0" algn="ctr" defTabSz="457200" rtl="0" eaLnBrk="1" fontAlgn="ctr" latinLnBrk="0" hangingPunct="1"/>
                      <a:r>
                        <a:rPr lang="en-US" altLang="zh-CN" sz="1100" b="0" i="0" u="none" strike="noStrike" kern="1200" dirty="0">
                          <a:solidFill>
                            <a:srgbClr val="000000"/>
                          </a:solidFill>
                          <a:effectLst/>
                          <a:latin typeface="+mn-lt"/>
                          <a:ea typeface="微软雅黑" panose="020B0503020204020204" pitchFamily="34" charset="-122"/>
                          <a:cs typeface="+mn-cs"/>
                        </a:rPr>
                        <a:t>132</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产品：以</a:t>
                      </a:r>
                      <a:r>
                        <a:rPr lang="en-US" altLang="zh-CN" sz="1050" kern="1200" dirty="0" err="1">
                          <a:solidFill>
                            <a:schemeClr val="tx1"/>
                          </a:solidFill>
                          <a:latin typeface="微软雅黑" panose="020B0503020204020204" pitchFamily="34" charset="-122"/>
                          <a:ea typeface="微软雅黑" panose="020B0503020204020204" pitchFamily="34" charset="-122"/>
                          <a:cs typeface="+mn-cs"/>
                        </a:rPr>
                        <a:t>ModelArts</a:t>
                      </a:r>
                      <a:r>
                        <a:rPr lang="zh-CN" altLang="en-US" sz="1050" kern="1200" dirty="0">
                          <a:solidFill>
                            <a:schemeClr val="tx1"/>
                          </a:solidFill>
                          <a:latin typeface="微软雅黑" panose="020B0503020204020204" pitchFamily="34" charset="-122"/>
                          <a:ea typeface="微软雅黑" panose="020B0503020204020204" pitchFamily="34" charset="-122"/>
                          <a:cs typeface="+mn-cs"/>
                        </a:rPr>
                        <a:t>为代表的一站式</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开发平台，基于骨干</a:t>
                      </a:r>
                      <a:r>
                        <a:rPr lang="en-US" altLang="zh-CN" sz="1050" kern="1200" dirty="0">
                          <a:solidFill>
                            <a:schemeClr val="tx1"/>
                          </a:solidFill>
                          <a:latin typeface="微软雅黑" panose="020B0503020204020204" pitchFamily="34" charset="-122"/>
                          <a:ea typeface="微软雅黑" panose="020B0503020204020204" pitchFamily="34" charset="-122"/>
                          <a:cs typeface="+mn-cs"/>
                        </a:rPr>
                        <a:t>EI-Backbone</a:t>
                      </a:r>
                      <a:r>
                        <a:rPr lang="zh-CN" altLang="en-US" sz="1050" kern="1200" dirty="0">
                          <a:solidFill>
                            <a:schemeClr val="tx1"/>
                          </a:solidFill>
                          <a:latin typeface="微软雅黑" panose="020B0503020204020204" pitchFamily="34" charset="-122"/>
                          <a:ea typeface="微软雅黑" panose="020B0503020204020204" pitchFamily="34" charset="-122"/>
                          <a:cs typeface="+mn-cs"/>
                        </a:rPr>
                        <a:t>技术整合模型，加持联邦学习、</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开发横跨更多场景业态，支持</a:t>
                      </a:r>
                      <a:r>
                        <a:rPr lang="en-US" altLang="zh-CN" sz="1050" kern="1200" dirty="0" err="1">
                          <a:solidFill>
                            <a:schemeClr val="tx1"/>
                          </a:solidFill>
                          <a:latin typeface="微软雅黑" panose="020B0503020204020204" pitchFamily="34" charset="-122"/>
                          <a:ea typeface="微软雅黑" panose="020B0503020204020204" pitchFamily="34" charset="-122"/>
                          <a:cs typeface="+mn-cs"/>
                        </a:rPr>
                        <a:t>MLOps</a:t>
                      </a:r>
                      <a:r>
                        <a:rPr lang="zh-CN" altLang="en-US" sz="1050" kern="1200" dirty="0">
                          <a:solidFill>
                            <a:schemeClr val="tx1"/>
                          </a:solidFill>
                          <a:latin typeface="微软雅黑" panose="020B0503020204020204" pitchFamily="34" charset="-122"/>
                          <a:ea typeface="微软雅黑" panose="020B0503020204020204" pitchFamily="34" charset="-122"/>
                          <a:cs typeface="+mn-cs"/>
                        </a:rPr>
                        <a:t>，为中国信通院认证的首批全能力域领先级</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开发平台，在</a:t>
                      </a:r>
                      <a:r>
                        <a:rPr lang="en-US" altLang="zh-CN" sz="1050" kern="1200" dirty="0">
                          <a:solidFill>
                            <a:schemeClr val="tx1"/>
                          </a:solidFill>
                          <a:latin typeface="微软雅黑" panose="020B0503020204020204" pitchFamily="34" charset="-122"/>
                          <a:ea typeface="微软雅黑" panose="020B0503020204020204" pitchFamily="34" charset="-122"/>
                          <a:cs typeface="+mn-cs"/>
                        </a:rPr>
                        <a:t>10+</a:t>
                      </a:r>
                      <a:r>
                        <a:rPr lang="zh-CN" altLang="en-US" sz="1050" kern="1200" dirty="0">
                          <a:solidFill>
                            <a:schemeClr val="tx1"/>
                          </a:solidFill>
                          <a:latin typeface="微软雅黑" panose="020B0503020204020204" pitchFamily="34" charset="-122"/>
                          <a:ea typeface="微软雅黑" panose="020B0503020204020204" pitchFamily="34" charset="-122"/>
                          <a:cs typeface="+mn-cs"/>
                        </a:rPr>
                        <a:t>领域有广泛实践</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市场：仍然领跑机器学习公有云市场，大模型带来变革</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674881091"/>
                  </a:ext>
                </a:extLst>
              </a:tr>
              <a:tr h="1119403">
                <a:tc>
                  <a:txBody>
                    <a:bodyPr/>
                    <a:lstStyle/>
                    <a:p>
                      <a:pPr algn="ctr" fontAlgn="ctr"/>
                      <a:r>
                        <a:rPr lang="zh-CN" altLang="en-US" sz="1100" b="1" i="0" u="none" strike="noStrike" dirty="0">
                          <a:solidFill>
                            <a:srgbClr val="000000"/>
                          </a:solidFill>
                          <a:effectLst/>
                          <a:latin typeface="+mn-lt"/>
                          <a:ea typeface="微软雅黑" panose="020B0503020204020204" pitchFamily="34" charset="-122"/>
                        </a:rPr>
                        <a:t>阿里云</a:t>
                      </a:r>
                    </a:p>
                  </a:txBody>
                  <a:tcPr marL="6778" marR="6778" marT="6778" marB="0" anchor="ctr"/>
                </a:tc>
                <a:tc>
                  <a:txBody>
                    <a:bodyPr/>
                    <a:lstStyle/>
                    <a:p>
                      <a:pPr algn="ctr" fontAlgn="ctr"/>
                      <a:r>
                        <a:rPr lang="en-US" sz="1100" b="0" i="0" u="none" strike="noStrike" dirty="0">
                          <a:solidFill>
                            <a:srgbClr val="000000"/>
                          </a:solidFill>
                          <a:effectLst/>
                          <a:latin typeface="+mn-lt"/>
                          <a:ea typeface="微软雅黑" panose="020B0503020204020204" pitchFamily="34" charset="-122"/>
                        </a:rPr>
                        <a:t>63</a:t>
                      </a:r>
                    </a:p>
                  </a:txBody>
                  <a:tcPr marL="6778" marR="6778" marT="6778" marB="0" anchor="ctr"/>
                </a:tc>
                <a:tc>
                  <a:txBody>
                    <a:bodyPr/>
                    <a:lstStyle/>
                    <a:p>
                      <a:pPr algn="ctr" fontAlgn="ctr"/>
                      <a:r>
                        <a:rPr lang="en-US" sz="1100" b="0" i="0" u="none" strike="noStrike" dirty="0">
                          <a:solidFill>
                            <a:srgbClr val="000000"/>
                          </a:solidFill>
                          <a:effectLst/>
                          <a:latin typeface="+mn-lt"/>
                          <a:ea typeface="微软雅黑" panose="020B0503020204020204" pitchFamily="34" charset="-122"/>
                        </a:rPr>
                        <a:t>75</a:t>
                      </a:r>
                    </a:p>
                  </a:txBody>
                  <a:tcPr marL="6778" marR="6778" marT="6778" marB="0" anchor="ctr"/>
                </a:tc>
                <a:tc>
                  <a:txBody>
                    <a:bodyPr/>
                    <a:lstStyle/>
                    <a:p>
                      <a:pPr marL="0" algn="ctr" defTabSz="457200" rtl="0" eaLnBrk="1" fontAlgn="ctr" latinLnBrk="0" hangingPunct="1"/>
                      <a:r>
                        <a:rPr lang="en-US" altLang="zh-CN" sz="1100" b="0" i="0" u="none" strike="noStrike" kern="1200" dirty="0">
                          <a:solidFill>
                            <a:srgbClr val="000000"/>
                          </a:solidFill>
                          <a:effectLst/>
                          <a:latin typeface="+mn-lt"/>
                          <a:ea typeface="微软雅黑" panose="020B0503020204020204" pitchFamily="34" charset="-122"/>
                          <a:cs typeface="+mn-cs"/>
                        </a:rPr>
                        <a:t>125</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产品：提供轻量化的云原生机器学习平台</a:t>
                      </a:r>
                      <a:r>
                        <a:rPr lang="en-US" altLang="zh-CN" sz="1050" kern="1200" dirty="0">
                          <a:solidFill>
                            <a:schemeClr val="tx1"/>
                          </a:solidFill>
                          <a:latin typeface="微软雅黑" panose="020B0503020204020204" pitchFamily="34" charset="-122"/>
                          <a:ea typeface="微软雅黑" panose="020B0503020204020204" pitchFamily="34" charset="-122"/>
                          <a:cs typeface="+mn-cs"/>
                        </a:rPr>
                        <a:t>PAI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和目前开展公测的智能计算灵骏产品，提供异构计算融合集群实例，</a:t>
                      </a:r>
                      <a:r>
                        <a:rPr lang="en-US" altLang="zh-CN" sz="1050" kern="1200" dirty="0">
                          <a:solidFill>
                            <a:schemeClr val="tx1"/>
                          </a:solidFill>
                          <a:latin typeface="微软雅黑" panose="020B0503020204020204" pitchFamily="34" charset="-122"/>
                          <a:ea typeface="微软雅黑" panose="020B0503020204020204" pitchFamily="34" charset="-122"/>
                          <a:cs typeface="+mn-cs"/>
                        </a:rPr>
                        <a:t>PAI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平台产品中，今年新增定时伸缩功能、</a:t>
                      </a:r>
                      <a:r>
                        <a:rPr lang="en-US" altLang="zh-CN" sz="1050" kern="1200" dirty="0">
                          <a:solidFill>
                            <a:schemeClr val="tx1"/>
                          </a:solidFill>
                          <a:latin typeface="微软雅黑" panose="020B0503020204020204" pitchFamily="34" charset="-122"/>
                          <a:ea typeface="微软雅黑" panose="020B0503020204020204" pitchFamily="34" charset="-122"/>
                          <a:cs typeface="+mn-cs"/>
                        </a:rPr>
                        <a:t>PAI-Designer</a:t>
                      </a:r>
                      <a:r>
                        <a:rPr lang="zh-CN" altLang="en-US" sz="1050" kern="1200" dirty="0">
                          <a:solidFill>
                            <a:schemeClr val="tx1"/>
                          </a:solidFill>
                          <a:latin typeface="微软雅黑" panose="020B0503020204020204" pitchFamily="34" charset="-122"/>
                          <a:ea typeface="微软雅黑" panose="020B0503020204020204" pitchFamily="34" charset="-122"/>
                          <a:cs typeface="+mn-cs"/>
                        </a:rPr>
                        <a:t>新增异常检测类、推荐类等组件，支持使用</a:t>
                      </a:r>
                      <a:r>
                        <a:rPr lang="en-US" altLang="zh-CN" sz="1050" kern="1200" dirty="0" err="1">
                          <a:solidFill>
                            <a:schemeClr val="tx1"/>
                          </a:solidFill>
                          <a:latin typeface="微软雅黑" panose="020B0503020204020204" pitchFamily="34" charset="-122"/>
                          <a:ea typeface="微软雅黑" panose="020B0503020204020204" pitchFamily="34" charset="-122"/>
                          <a:cs typeface="+mn-cs"/>
                        </a:rPr>
                        <a:t>Flink</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全托管资源进行模型训练，新增多种可视化功能；</a:t>
                      </a:r>
                      <a:r>
                        <a:rPr lang="en-US" altLang="zh-CN" sz="1050" kern="1200" dirty="0">
                          <a:solidFill>
                            <a:schemeClr val="tx1"/>
                          </a:solidFill>
                          <a:latin typeface="微软雅黑" panose="020B0503020204020204" pitchFamily="34" charset="-122"/>
                          <a:ea typeface="微软雅黑" panose="020B0503020204020204" pitchFamily="34" charset="-122"/>
                          <a:cs typeface="+mn-cs"/>
                        </a:rPr>
                        <a:t>EAS</a:t>
                      </a:r>
                      <a:r>
                        <a:rPr lang="zh-CN" altLang="en-US" sz="1050" kern="1200" dirty="0">
                          <a:solidFill>
                            <a:schemeClr val="tx1"/>
                          </a:solidFill>
                          <a:latin typeface="微软雅黑" panose="020B0503020204020204" pitchFamily="34" charset="-122"/>
                          <a:ea typeface="微软雅黑" panose="020B0503020204020204" pitchFamily="34" charset="-122"/>
                          <a:cs typeface="+mn-cs"/>
                        </a:rPr>
                        <a:t>服务分组异步推理功能发布</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市场：云上训练推理加速为</a:t>
                      </a:r>
                      <a:r>
                        <a:rPr lang="en-US" altLang="zh-CN" sz="1050" kern="1200" dirty="0">
                          <a:solidFill>
                            <a:schemeClr val="tx1"/>
                          </a:solidFill>
                          <a:latin typeface="微软雅黑" panose="020B0503020204020204" pitchFamily="34" charset="-122"/>
                          <a:ea typeface="微软雅黑" panose="020B0503020204020204" pitchFamily="34" charset="-122"/>
                          <a:cs typeface="+mn-cs"/>
                        </a:rPr>
                        <a:t>PAI</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带来了商机</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498082784"/>
                  </a:ext>
                </a:extLst>
              </a:tr>
              <a:tr h="827753">
                <a:tc>
                  <a:txBody>
                    <a:bodyPr/>
                    <a:lstStyle/>
                    <a:p>
                      <a:pPr algn="ctr" fontAlgn="ctr"/>
                      <a:r>
                        <a:rPr lang="zh-CN" altLang="en-US" sz="1100" b="1" i="0" u="none" strike="noStrike" dirty="0">
                          <a:solidFill>
                            <a:srgbClr val="000000"/>
                          </a:solidFill>
                          <a:effectLst/>
                          <a:latin typeface="+mn-lt"/>
                          <a:ea typeface="微软雅黑" panose="020B0503020204020204" pitchFamily="34" charset="-122"/>
                        </a:rPr>
                        <a:t>百度智能云</a:t>
                      </a:r>
                    </a:p>
                  </a:txBody>
                  <a:tcPr marL="6778" marR="6778" marT="6778" marB="0" anchor="ctr"/>
                </a:tc>
                <a:tc>
                  <a:txBody>
                    <a:bodyPr/>
                    <a:lstStyle/>
                    <a:p>
                      <a:pPr algn="ctr" fontAlgn="b"/>
                      <a:r>
                        <a:rPr lang="en-US" sz="1100" b="0" i="0" u="none" strike="noStrike" dirty="0">
                          <a:solidFill>
                            <a:srgbClr val="000000"/>
                          </a:solidFill>
                          <a:effectLst/>
                          <a:latin typeface="+mn-lt"/>
                        </a:rPr>
                        <a:t>21.5</a:t>
                      </a:r>
                    </a:p>
                  </a:txBody>
                  <a:tcPr marL="6778" marR="6778" marT="6778" marB="0" anchor="ctr"/>
                </a:tc>
                <a:tc>
                  <a:txBody>
                    <a:bodyPr/>
                    <a:lstStyle/>
                    <a:p>
                      <a:pPr algn="ctr" fontAlgn="b"/>
                      <a:r>
                        <a:rPr lang="en-US" sz="1100" b="0" i="0" u="none" strike="noStrike" dirty="0">
                          <a:solidFill>
                            <a:srgbClr val="000000"/>
                          </a:solidFill>
                          <a:effectLst/>
                          <a:latin typeface="+mn-lt"/>
                        </a:rPr>
                        <a:t>65</a:t>
                      </a:r>
                    </a:p>
                  </a:txBody>
                  <a:tcPr marL="6778" marR="6778" marT="6778" marB="0" anchor="ctr"/>
                </a:tc>
                <a:tc>
                  <a:txBody>
                    <a:bodyPr/>
                    <a:lstStyle/>
                    <a:p>
                      <a:pPr marL="0" algn="ctr" defTabSz="457200" rtl="0" eaLnBrk="1" fontAlgn="ctr" latinLnBrk="0" hangingPunct="1"/>
                      <a:r>
                        <a:rPr lang="en-US" altLang="zh-CN" sz="1100" b="0" i="0" u="none" strike="noStrike" kern="1200" dirty="0">
                          <a:solidFill>
                            <a:srgbClr val="000000"/>
                          </a:solidFill>
                          <a:effectLst/>
                          <a:latin typeface="+mn-lt"/>
                          <a:ea typeface="微软雅黑" panose="020B0503020204020204" pitchFamily="34" charset="-122"/>
                          <a:cs typeface="+mn-cs"/>
                        </a:rPr>
                        <a:t>70</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产品：持续增强大模型的学习能力，基于产业智能化底座飞桨，持续赋能大模型训练，并逐渐封装接入各个产业场景应用</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市场：自动驾驶、生命科学等行业高速发展带动深度学习的持续发展</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776080252"/>
                  </a:ext>
                </a:extLst>
              </a:tr>
              <a:tr h="720827">
                <a:tc>
                  <a:txBody>
                    <a:bodyPr/>
                    <a:lstStyle/>
                    <a:p>
                      <a:pPr algn="ctr" fontAlgn="ctr"/>
                      <a:r>
                        <a:rPr lang="zh-CN" altLang="en-US" sz="1100" b="1" i="0" u="none" strike="noStrike" dirty="0">
                          <a:solidFill>
                            <a:srgbClr val="000000"/>
                          </a:solidFill>
                          <a:effectLst/>
                          <a:latin typeface="+mn-lt"/>
                          <a:ea typeface="微软雅黑" panose="020B0503020204020204" pitchFamily="34" charset="-122"/>
                        </a:rPr>
                        <a:t>亚马逊云科技</a:t>
                      </a:r>
                    </a:p>
                  </a:txBody>
                  <a:tcPr marL="6778" marR="6778" marT="6778" marB="0" anchor="ctr"/>
                </a:tc>
                <a:tc>
                  <a:txBody>
                    <a:bodyPr/>
                    <a:lstStyle/>
                    <a:p>
                      <a:pPr algn="ctr" fontAlgn="ctr"/>
                      <a:r>
                        <a:rPr lang="en-US" sz="1100" b="0" i="0" u="none" strike="noStrike" dirty="0">
                          <a:solidFill>
                            <a:srgbClr val="000000"/>
                          </a:solidFill>
                          <a:effectLst/>
                          <a:latin typeface="+mn-lt"/>
                          <a:ea typeface="微软雅黑" panose="020B0503020204020204" pitchFamily="34" charset="-122"/>
                        </a:rPr>
                        <a:t>30.0</a:t>
                      </a:r>
                    </a:p>
                  </a:txBody>
                  <a:tcPr marL="6778" marR="6778" marT="6778" marB="0" anchor="ctr"/>
                </a:tc>
                <a:tc>
                  <a:txBody>
                    <a:bodyPr/>
                    <a:lstStyle/>
                    <a:p>
                      <a:pPr algn="ctr" fontAlgn="ctr"/>
                      <a:r>
                        <a:rPr lang="en-US" sz="1100" b="0" i="0" u="none" strike="noStrike" dirty="0">
                          <a:solidFill>
                            <a:srgbClr val="000000"/>
                          </a:solidFill>
                          <a:effectLst/>
                          <a:latin typeface="+mn-lt"/>
                          <a:ea typeface="微软雅黑" panose="020B0503020204020204" pitchFamily="34" charset="-122"/>
                        </a:rPr>
                        <a:t>40</a:t>
                      </a:r>
                    </a:p>
                  </a:txBody>
                  <a:tcPr marL="6778" marR="6778" marT="6778" marB="0" anchor="ctr"/>
                </a:tc>
                <a:tc>
                  <a:txBody>
                    <a:bodyPr/>
                    <a:lstStyle/>
                    <a:p>
                      <a:pPr marL="0" algn="ctr" defTabSz="457200" rtl="0" eaLnBrk="1" fontAlgn="ctr" latinLnBrk="0" hangingPunct="1"/>
                      <a:r>
                        <a:rPr lang="en-US" altLang="zh-CN" sz="1100" b="0" i="0" u="none" strike="noStrike" kern="1200" dirty="0">
                          <a:solidFill>
                            <a:srgbClr val="000000"/>
                          </a:solidFill>
                          <a:effectLst/>
                          <a:latin typeface="+mn-lt"/>
                          <a:ea typeface="微软雅黑" panose="020B0503020204020204" pitchFamily="34" charset="-122"/>
                          <a:cs typeface="+mn-cs"/>
                        </a:rPr>
                        <a:t>43</a:t>
                      </a:r>
                    </a:p>
                  </a:txBody>
                  <a:tcPr marL="6350" marR="6350" marT="6350" marB="0" anchor="ctr"/>
                </a:tc>
                <a:tc>
                  <a:txBody>
                    <a:bodyPr/>
                    <a:lstStyle/>
                    <a:p>
                      <a:pPr marL="24345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提供机器学习推理芯片</a:t>
                      </a:r>
                      <a:r>
                        <a:rPr lang="en-US" altLang="zh-CN" sz="1050" kern="1200" dirty="0" err="1">
                          <a:solidFill>
                            <a:schemeClr val="tx1"/>
                          </a:solidFill>
                          <a:latin typeface="微软雅黑" panose="020B0503020204020204" pitchFamily="34" charset="-122"/>
                          <a:ea typeface="微软雅黑" panose="020B0503020204020204" pitchFamily="34" charset="-122"/>
                          <a:cs typeface="+mn-cs"/>
                        </a:rPr>
                        <a:t>Inferentia</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和训练芯片</a:t>
                      </a:r>
                      <a:r>
                        <a:rPr lang="en-US" altLang="zh-CN" sz="1050" kern="1200" dirty="0" err="1">
                          <a:solidFill>
                            <a:schemeClr val="tx1"/>
                          </a:solidFill>
                          <a:latin typeface="微软雅黑" panose="020B0503020204020204" pitchFamily="34" charset="-122"/>
                          <a:ea typeface="微软雅黑" panose="020B0503020204020204" pitchFamily="34" charset="-122"/>
                          <a:cs typeface="+mn-cs"/>
                        </a:rPr>
                        <a:t>Trainium</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；在开发者工具方面，提供完全托管的机器学期服务</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Amazon </a:t>
                      </a:r>
                      <a:r>
                        <a:rPr lang="en-US" altLang="zh-CN" sz="1050" kern="1200" dirty="0" err="1">
                          <a:solidFill>
                            <a:schemeClr val="tx1"/>
                          </a:solidFill>
                          <a:latin typeface="微软雅黑" panose="020B0503020204020204" pitchFamily="34" charset="-122"/>
                          <a:ea typeface="微软雅黑" panose="020B0503020204020204" pitchFamily="34" charset="-122"/>
                          <a:cs typeface="+mn-cs"/>
                        </a:rPr>
                        <a:t>SageMaker</a:t>
                      </a:r>
                      <a:r>
                        <a:rPr lang="zh-CN" altLang="en-US" sz="1050" kern="1200" dirty="0">
                          <a:solidFill>
                            <a:schemeClr val="tx1"/>
                          </a:solidFill>
                          <a:latin typeface="微软雅黑" panose="020B0503020204020204" pitchFamily="34" charset="-122"/>
                          <a:ea typeface="微软雅黑" panose="020B0503020204020204" pitchFamily="34" charset="-122"/>
                          <a:cs typeface="+mn-cs"/>
                        </a:rPr>
                        <a:t>，其中</a:t>
                      </a:r>
                      <a:r>
                        <a:rPr lang="en-US" altLang="zh-CN" sz="1050" kern="1200" dirty="0" err="1">
                          <a:solidFill>
                            <a:schemeClr val="tx1"/>
                          </a:solidFill>
                          <a:latin typeface="微软雅黑" panose="020B0503020204020204" pitchFamily="34" charset="-122"/>
                          <a:ea typeface="微软雅黑" panose="020B0503020204020204" pitchFamily="34" charset="-122"/>
                          <a:cs typeface="+mn-cs"/>
                        </a:rPr>
                        <a:t>SageMaker</a:t>
                      </a:r>
                      <a:r>
                        <a:rPr lang="en-US" altLang="zh-CN" sz="1050" kern="1200" dirty="0">
                          <a:solidFill>
                            <a:schemeClr val="tx1"/>
                          </a:solidFill>
                          <a:latin typeface="微软雅黑" panose="020B0503020204020204" pitchFamily="34" charset="-122"/>
                          <a:ea typeface="微软雅黑" panose="020B0503020204020204" pitchFamily="34" charset="-122"/>
                          <a:cs typeface="+mn-cs"/>
                        </a:rPr>
                        <a:t> Studio</a:t>
                      </a:r>
                      <a:r>
                        <a:rPr lang="zh-CN" altLang="en-US" sz="1050" kern="1200" dirty="0">
                          <a:solidFill>
                            <a:schemeClr val="tx1"/>
                          </a:solidFill>
                          <a:latin typeface="微软雅黑" panose="020B0503020204020204" pitchFamily="34" charset="-122"/>
                          <a:ea typeface="微软雅黑" panose="020B0503020204020204" pitchFamily="34" charset="-122"/>
                          <a:cs typeface="+mn-cs"/>
                        </a:rPr>
                        <a:t>以一站式数据开发、模型开发以及完成相关生产任务为核心功能，提供统一开发平台</a:t>
                      </a:r>
                      <a:endParaRPr lang="en-US" altLang="zh-CN" sz="1050" kern="1200" dirty="0">
                        <a:solidFill>
                          <a:schemeClr val="tx1"/>
                        </a:solidFill>
                        <a:latin typeface="微软雅黑" panose="020B0503020204020204" pitchFamily="34" charset="-122"/>
                        <a:ea typeface="微软雅黑" panose="020B0503020204020204" pitchFamily="34" charset="-122"/>
                        <a:cs typeface="+mn-cs"/>
                      </a:endParaRPr>
                    </a:p>
                  </a:txBody>
                  <a:tcPr marL="7200" marR="7200" marT="7620" marB="0" anchor="ctr"/>
                </a:tc>
                <a:extLst>
                  <a:ext uri="{0D108BD9-81ED-4DB2-BD59-A6C34878D82A}">
                    <a16:rowId xmlns:a16="http://schemas.microsoft.com/office/drawing/2014/main" val="3330306794"/>
                  </a:ext>
                </a:extLst>
              </a:tr>
              <a:tr h="659175">
                <a:tc>
                  <a:txBody>
                    <a:bodyPr/>
                    <a:lstStyle/>
                    <a:p>
                      <a:pPr algn="ctr" fontAlgn="ctr"/>
                      <a:r>
                        <a:rPr lang="zh-CN" altLang="en-US" sz="1100" b="1" i="0" u="none" strike="noStrike" dirty="0">
                          <a:solidFill>
                            <a:srgbClr val="000000"/>
                          </a:solidFill>
                          <a:effectLst/>
                          <a:latin typeface="+mn-lt"/>
                          <a:ea typeface="微软雅黑" panose="020B0503020204020204" pitchFamily="34" charset="-122"/>
                        </a:rPr>
                        <a:t>腾讯云</a:t>
                      </a:r>
                    </a:p>
                  </a:txBody>
                  <a:tcPr marL="6778" marR="6778" marT="6778" marB="0" anchor="ctr"/>
                </a:tc>
                <a:tc>
                  <a:txBody>
                    <a:bodyPr/>
                    <a:lstStyle/>
                    <a:p>
                      <a:pPr algn="ctr" fontAlgn="ctr"/>
                      <a:r>
                        <a:rPr lang="en-US" sz="1100" b="0" i="0" u="none" strike="noStrike" dirty="0">
                          <a:solidFill>
                            <a:srgbClr val="000000"/>
                          </a:solidFill>
                          <a:effectLst/>
                          <a:latin typeface="+mn-lt"/>
                          <a:ea typeface="微软雅黑" panose="020B0503020204020204" pitchFamily="34" charset="-122"/>
                        </a:rPr>
                        <a:t>24.5</a:t>
                      </a:r>
                    </a:p>
                  </a:txBody>
                  <a:tcPr marL="6778" marR="6778" marT="6778" marB="0" anchor="ctr"/>
                </a:tc>
                <a:tc>
                  <a:txBody>
                    <a:bodyPr/>
                    <a:lstStyle/>
                    <a:p>
                      <a:pPr algn="ctr" fontAlgn="ctr"/>
                      <a:r>
                        <a:rPr lang="en-US" sz="1100" b="0" i="0" u="none" strike="noStrike" dirty="0">
                          <a:solidFill>
                            <a:srgbClr val="000000"/>
                          </a:solidFill>
                          <a:effectLst/>
                          <a:latin typeface="+mn-lt"/>
                          <a:ea typeface="微软雅黑" panose="020B0503020204020204" pitchFamily="34" charset="-122"/>
                        </a:rPr>
                        <a:t>17</a:t>
                      </a:r>
                    </a:p>
                  </a:txBody>
                  <a:tcPr marL="6778" marR="6778" marT="6778" marB="0" anchor="ctr"/>
                </a:tc>
                <a:tc>
                  <a:txBody>
                    <a:bodyPr/>
                    <a:lstStyle/>
                    <a:p>
                      <a:pPr marL="0" algn="ctr" defTabSz="457200" rtl="0" eaLnBrk="1" fontAlgn="ctr" latinLnBrk="0" hangingPunct="1"/>
                      <a:r>
                        <a:rPr lang="en-US" altLang="zh-CN" sz="1100" b="0" i="0" u="none" strike="noStrike" kern="1200" dirty="0">
                          <a:solidFill>
                            <a:srgbClr val="000000"/>
                          </a:solidFill>
                          <a:effectLst/>
                          <a:latin typeface="+mn-lt"/>
                          <a:ea typeface="微软雅黑" panose="020B0503020204020204" pitchFamily="34" charset="-122"/>
                          <a:cs typeface="+mn-cs"/>
                        </a:rPr>
                        <a:t>23</a:t>
                      </a:r>
                    </a:p>
                  </a:txBody>
                  <a:tcPr marL="6350" marR="6350" marT="6350" marB="0" anchor="ctr"/>
                </a:tc>
                <a:tc>
                  <a:txBody>
                    <a:bodyPr/>
                    <a:lstStyle/>
                    <a:p>
                      <a:pPr marL="23400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提供腾讯</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TI-ONE</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一站式机器学习平台，在数据训练和推理两个阶段提供</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TI-ACC</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加速工具，基于底层</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TNN</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基础框架，提供一键式推理加速功能，支持主流模型直接接入</a:t>
                      </a:r>
                      <a:endParaRPr lang="en-US" altLang="zh-CN" sz="1050" b="0"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tc>
                <a:extLst>
                  <a:ext uri="{0D108BD9-81ED-4DB2-BD59-A6C34878D82A}">
                    <a16:rowId xmlns:a16="http://schemas.microsoft.com/office/drawing/2014/main" val="1765133348"/>
                  </a:ext>
                </a:extLst>
              </a:tr>
              <a:tr h="341701">
                <a:tc>
                  <a:txBody>
                    <a:bodyPr/>
                    <a:lstStyle/>
                    <a:p>
                      <a:pPr algn="ctr" fontAlgn="ctr"/>
                      <a:r>
                        <a:rPr lang="zh-CN" altLang="en-US" sz="1100" b="1" i="0" u="none" strike="noStrike" dirty="0">
                          <a:solidFill>
                            <a:srgbClr val="000000"/>
                          </a:solidFill>
                          <a:effectLst/>
                          <a:latin typeface="+mn-lt"/>
                          <a:ea typeface="微软雅黑" panose="020B0503020204020204" pitchFamily="34" charset="-122"/>
                        </a:rPr>
                        <a:t>其他</a:t>
                      </a:r>
                    </a:p>
                  </a:txBody>
                  <a:tcPr marL="6778" marR="6778" marT="6778" marB="0" anchor="ctr"/>
                </a:tc>
                <a:tc>
                  <a:txBody>
                    <a:bodyPr/>
                    <a:lstStyle/>
                    <a:p>
                      <a:pPr algn="ctr" fontAlgn="ctr"/>
                      <a:r>
                        <a:rPr lang="en-US" sz="1100" b="0" i="0" u="none" strike="noStrike" dirty="0">
                          <a:solidFill>
                            <a:srgbClr val="000000"/>
                          </a:solidFill>
                          <a:effectLst/>
                          <a:latin typeface="+mn-lt"/>
                          <a:ea typeface="微软雅黑" panose="020B0503020204020204" pitchFamily="34" charset="-122"/>
                        </a:rPr>
                        <a:t>9.9</a:t>
                      </a:r>
                    </a:p>
                  </a:txBody>
                  <a:tcPr marL="6778" marR="6778" marT="6778" marB="0" anchor="ctr"/>
                </a:tc>
                <a:tc>
                  <a:txBody>
                    <a:bodyPr/>
                    <a:lstStyle/>
                    <a:p>
                      <a:pPr algn="ctr" fontAlgn="ctr"/>
                      <a:r>
                        <a:rPr lang="en-US" sz="1100" b="0" i="0" u="none" strike="noStrike" dirty="0">
                          <a:solidFill>
                            <a:srgbClr val="000000"/>
                          </a:solidFill>
                          <a:effectLst/>
                          <a:latin typeface="+mn-lt"/>
                          <a:ea typeface="微软雅黑" panose="020B0503020204020204" pitchFamily="34" charset="-122"/>
                        </a:rPr>
                        <a:t>8</a:t>
                      </a:r>
                    </a:p>
                  </a:txBody>
                  <a:tcPr marL="6778" marR="6778" marT="6778" marB="0" anchor="ctr"/>
                </a:tc>
                <a:tc>
                  <a:txBody>
                    <a:bodyPr/>
                    <a:lstStyle/>
                    <a:p>
                      <a:pPr marL="0" algn="ctr" defTabSz="457200" rtl="0" eaLnBrk="1" fontAlgn="ctr" latinLnBrk="0" hangingPunct="1"/>
                      <a:r>
                        <a:rPr lang="en-US" altLang="zh-CN" sz="1100" b="0" i="0" u="none" strike="noStrike" kern="1200" dirty="0">
                          <a:solidFill>
                            <a:srgbClr val="000000"/>
                          </a:solidFill>
                          <a:effectLst/>
                          <a:latin typeface="+mn-lt"/>
                          <a:ea typeface="微软雅黑" panose="020B0503020204020204" pitchFamily="34" charset="-122"/>
                          <a:cs typeface="+mn-cs"/>
                        </a:rPr>
                        <a:t>8</a:t>
                      </a:r>
                    </a:p>
                  </a:txBody>
                  <a:tcPr marL="6350" marR="6350" marT="6350" marB="0" anchor="ctr"/>
                </a:tc>
                <a:tc>
                  <a:txBody>
                    <a:bodyPr/>
                    <a:lstStyle/>
                    <a:p>
                      <a:pPr marL="234000" marR="0" lvl="0" indent="-171450" algn="l" defTabSz="457200" rtl="0" eaLnBrk="1" fontAlgn="b" latinLnBrk="0" hangingPunct="1">
                        <a:lnSpc>
                          <a:spcPct val="100000"/>
                        </a:lnSpc>
                        <a:spcBef>
                          <a:spcPts val="200"/>
                        </a:spcBef>
                        <a:spcAft>
                          <a:spcPts val="100"/>
                        </a:spcAft>
                        <a:buClr>
                          <a:srgbClr val="2279BC"/>
                        </a:buClr>
                        <a:buSzTx/>
                        <a:buFont typeface="Arial" panose="020B0604020202020204" pitchFamily="34" charset="0"/>
                        <a:buChar char="•"/>
                        <a:tabLst/>
                        <a:defRPr/>
                      </a:pPr>
                      <a:endParaRPr lang="zh-CN" altLang="en-US" sz="1050" b="0"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tc>
                <a:extLst>
                  <a:ext uri="{0D108BD9-81ED-4DB2-BD59-A6C34878D82A}">
                    <a16:rowId xmlns:a16="http://schemas.microsoft.com/office/drawing/2014/main" val="2225606846"/>
                  </a:ext>
                </a:extLst>
              </a:tr>
            </a:tbl>
          </a:graphicData>
        </a:graphic>
      </p:graphicFrame>
      <p:graphicFrame>
        <p:nvGraphicFramePr>
          <p:cNvPr id="5" name="Chart 6">
            <a:extLst>
              <a:ext uri="{FF2B5EF4-FFF2-40B4-BE49-F238E27FC236}">
                <a16:creationId xmlns:a16="http://schemas.microsoft.com/office/drawing/2014/main" id="{9242A45B-EE8B-DE3E-D2A0-21EB5AEBCC96}"/>
              </a:ext>
            </a:extLst>
          </p:cNvPr>
          <p:cNvGraphicFramePr/>
          <p:nvPr>
            <p:extLst>
              <p:ext uri="{D42A27DB-BD31-4B8C-83A1-F6EECF244321}">
                <p14:modId xmlns:p14="http://schemas.microsoft.com/office/powerpoint/2010/main" val="952595955"/>
              </p:ext>
            </p:extLst>
          </p:nvPr>
        </p:nvGraphicFramePr>
        <p:xfrm>
          <a:off x="-685800" y="1408176"/>
          <a:ext cx="4953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a:extLst>
              <a:ext uri="{FF2B5EF4-FFF2-40B4-BE49-F238E27FC236}">
                <a16:creationId xmlns:a16="http://schemas.microsoft.com/office/drawing/2014/main" id="{8A0A3DD9-7245-19D4-6DEA-29C0AA5FECB4}"/>
              </a:ext>
            </a:extLst>
          </p:cNvPr>
          <p:cNvSpPr/>
          <p:nvPr/>
        </p:nvSpPr>
        <p:spPr>
          <a:xfrm>
            <a:off x="228600" y="838200"/>
            <a:ext cx="3962400" cy="533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中国机器学习公有云服务市场份额，</a:t>
            </a: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2022H1</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2D9CB1DD-AEC4-B4A7-3093-6D919EF733F6}"/>
              </a:ext>
            </a:extLst>
          </p:cNvPr>
          <p:cNvSpPr/>
          <p:nvPr/>
        </p:nvSpPr>
        <p:spPr>
          <a:xfrm>
            <a:off x="228600" y="1219200"/>
            <a:ext cx="3962400" cy="4876800"/>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3671A0AA-8F4B-7ED6-F573-D0EEB10FDE6B}"/>
              </a:ext>
            </a:extLst>
          </p:cNvPr>
          <p:cNvSpPr txBox="1"/>
          <p:nvPr/>
        </p:nvSpPr>
        <p:spPr>
          <a:xfrm>
            <a:off x="432818" y="4291860"/>
            <a:ext cx="3529582" cy="1252074"/>
          </a:xfrm>
          <a:prstGeom prst="rect">
            <a:avLst/>
          </a:prstGeom>
          <a:noFill/>
        </p:spPr>
        <p:txBody>
          <a:bodyPr wrap="square">
            <a:spAutoFit/>
          </a:bodyPr>
          <a:lstStyle/>
          <a:p>
            <a:pPr marL="91440" marR="0" lvl="0" indent="-91440" algn="l" defTabSz="457200" rtl="0" eaLnBrk="1" fontAlgn="auto" latinLnBrk="0" hangingPunct="1">
              <a:lnSpc>
                <a:spcPct val="150000"/>
              </a:lnSpc>
              <a:spcBef>
                <a:spcPts val="0"/>
              </a:spcBef>
              <a:spcAft>
                <a:spcPts val="600"/>
              </a:spcAft>
              <a:buClr>
                <a:srgbClr val="164C82"/>
              </a:buClr>
              <a:buSzTx/>
              <a:buFont typeface="Arial" panose="020B0604020202020204" pitchFamily="34" charset="0"/>
              <a:buChar char="•"/>
              <a:tabLst/>
              <a:defRPr/>
            </a:pPr>
            <a:r>
              <a:rPr lang="zh-CN" altLang="en-US" sz="1200" dirty="0">
                <a:solidFill>
                  <a:srgbClr val="3F3F3F"/>
                </a:solidFill>
                <a:latin typeface="微软雅黑" panose="020B0503020204020204" pitchFamily="34" charset="-122"/>
                <a:ea typeface="微软雅黑" panose="020B0503020204020204" pitchFamily="34" charset="-122"/>
              </a:rPr>
              <a:t>机器学习平台向一站式、多业态应用以及产业智能化方向发展，用户使用门槛持续降低，技术的突破使得推理速度和准确程度不断优化</a:t>
            </a:r>
            <a:endParaRPr kumimoji="0" lang="en-US" altLang="zh-CN"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endParaRPr>
          </a:p>
          <a:p>
            <a:pPr marL="62550" marR="0" lvl="0" indent="0" algn="l" defTabSz="457200" rtl="0" eaLnBrk="1" fontAlgn="b" latinLnBrk="0" hangingPunct="1">
              <a:lnSpc>
                <a:spcPct val="150000"/>
              </a:lnSpc>
              <a:spcBef>
                <a:spcPts val="200"/>
              </a:spcBef>
              <a:spcAft>
                <a:spcPts val="100"/>
              </a:spcAft>
              <a:buClr>
                <a:srgbClr val="2279BC"/>
              </a:buClr>
              <a:buSzTx/>
              <a:buFontTx/>
              <a:buNone/>
              <a:tabLst/>
              <a:defRPr/>
            </a:pPr>
            <a:endParaRPr kumimoji="0" lang="zh-CN" altLang="en-US" sz="12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endParaRPr>
          </a:p>
        </p:txBody>
      </p:sp>
      <p:sp>
        <p:nvSpPr>
          <p:cNvPr id="8" name="Title 2">
            <a:extLst>
              <a:ext uri="{FF2B5EF4-FFF2-40B4-BE49-F238E27FC236}">
                <a16:creationId xmlns:a16="http://schemas.microsoft.com/office/drawing/2014/main" id="{42B13E2F-B877-6C0F-AAFF-EC37E0808C4E}"/>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4" normalizeH="0" baseline="0" noProof="0" dirty="0">
                <a:ln>
                  <a:noFill/>
                </a:ln>
                <a:solidFill>
                  <a:srgbClr val="4F4F4F"/>
                </a:solidFill>
                <a:effectLst/>
                <a:uLnTx/>
                <a:uFillTx/>
              </a:rPr>
              <a:t>中国机器学习公有云服务市场分析</a:t>
            </a:r>
          </a:p>
        </p:txBody>
      </p:sp>
    </p:spTree>
    <p:extLst>
      <p:ext uri="{BB962C8B-B14F-4D97-AF65-F5344CB8AC3E}">
        <p14:creationId xmlns:p14="http://schemas.microsoft.com/office/powerpoint/2010/main" val="1610186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3BAFB267-5CBF-74AB-0C0A-2405979158D0}"/>
              </a:ext>
            </a:extLst>
          </p:cNvPr>
          <p:cNvGraphicFramePr>
            <a:graphicFrameLocks noChangeAspect="1"/>
          </p:cNvGraphicFramePr>
          <p:nvPr>
            <p:custDataLst>
              <p:tags r:id="rId1"/>
            </p:custDataLst>
            <p:extLst>
              <p:ext uri="{D42A27DB-BD31-4B8C-83A1-F6EECF244321}">
                <p14:modId xmlns:p14="http://schemas.microsoft.com/office/powerpoint/2010/main" val="7953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7" imgW="395" imgH="396" progId="TCLayout.ActiveDocument.1">
                  <p:embed/>
                </p:oleObj>
              </mc:Choice>
              <mc:Fallback>
                <p:oleObj name="think-cell 幻灯片" r:id="rId17" imgW="395" imgH="396" progId="TCLayout.ActiveDocument.1">
                  <p:embed/>
                  <p:pic>
                    <p:nvPicPr>
                      <p:cNvPr id="3" name="对象 2" hidden="1">
                        <a:extLst>
                          <a:ext uri="{FF2B5EF4-FFF2-40B4-BE49-F238E27FC236}">
                            <a16:creationId xmlns:a16="http://schemas.microsoft.com/office/drawing/2014/main" id="{3BAFB267-5CBF-74AB-0C0A-2405979158D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graphicFrame>
        <p:nvGraphicFramePr>
          <p:cNvPr id="4" name="表格 3">
            <a:extLst>
              <a:ext uri="{FF2B5EF4-FFF2-40B4-BE49-F238E27FC236}">
                <a16:creationId xmlns:a16="http://schemas.microsoft.com/office/drawing/2014/main" id="{FF453FEF-2C2B-D166-E221-DED3095F4F01}"/>
              </a:ext>
            </a:extLst>
          </p:cNvPr>
          <p:cNvGraphicFramePr>
            <a:graphicFrameLocks noGrp="1"/>
          </p:cNvGraphicFramePr>
          <p:nvPr>
            <p:extLst>
              <p:ext uri="{D42A27DB-BD31-4B8C-83A1-F6EECF244321}">
                <p14:modId xmlns:p14="http://schemas.microsoft.com/office/powerpoint/2010/main" val="1768080563"/>
              </p:ext>
            </p:extLst>
          </p:nvPr>
        </p:nvGraphicFramePr>
        <p:xfrm>
          <a:off x="1236663" y="1158876"/>
          <a:ext cx="10040936" cy="4784723"/>
        </p:xfrm>
        <a:graphic>
          <a:graphicData uri="http://schemas.openxmlformats.org/drawingml/2006/table">
            <a:tbl>
              <a:tblPr firstRow="1" bandRow="1">
                <a:tableStyleId>{5C22544A-7EE6-4342-B048-85BDC9FD1C3A}</a:tableStyleId>
              </a:tblPr>
              <a:tblGrid>
                <a:gridCol w="2581603">
                  <a:extLst>
                    <a:ext uri="{9D8B030D-6E8A-4147-A177-3AD203B41FA5}">
                      <a16:colId xmlns:a16="http://schemas.microsoft.com/office/drawing/2014/main" val="488745560"/>
                    </a:ext>
                  </a:extLst>
                </a:gridCol>
                <a:gridCol w="3129216">
                  <a:extLst>
                    <a:ext uri="{9D8B030D-6E8A-4147-A177-3AD203B41FA5}">
                      <a16:colId xmlns:a16="http://schemas.microsoft.com/office/drawing/2014/main" val="350937505"/>
                    </a:ext>
                  </a:extLst>
                </a:gridCol>
                <a:gridCol w="3103138">
                  <a:extLst>
                    <a:ext uri="{9D8B030D-6E8A-4147-A177-3AD203B41FA5}">
                      <a16:colId xmlns:a16="http://schemas.microsoft.com/office/drawing/2014/main" val="3087141376"/>
                    </a:ext>
                  </a:extLst>
                </a:gridCol>
                <a:gridCol w="1226979">
                  <a:extLst>
                    <a:ext uri="{9D8B030D-6E8A-4147-A177-3AD203B41FA5}">
                      <a16:colId xmlns:a16="http://schemas.microsoft.com/office/drawing/2014/main" val="3986524749"/>
                    </a:ext>
                  </a:extLst>
                </a:gridCol>
              </a:tblGrid>
              <a:tr h="444320">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应用场景</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市场机会</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阻碍</a:t>
                      </a:r>
                    </a:p>
                  </a:txBody>
                  <a:tcP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b="1" dirty="0">
                          <a:solidFill>
                            <a:schemeClr val="tx1"/>
                          </a:solidFill>
                          <a:latin typeface="微软雅黑" panose="020B0503020204020204" pitchFamily="34" charset="-122"/>
                          <a:ea typeface="微软雅黑" panose="020B0503020204020204" pitchFamily="34" charset="-122"/>
                        </a:rPr>
                        <a:t>目前成熟度</a:t>
                      </a:r>
                    </a:p>
                  </a:txBody>
                  <a:tcP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8070952"/>
                  </a:ext>
                </a:extLst>
              </a:tr>
              <a:tr h="733953">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搜索推荐</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应用平台需求增长，垂直行业有</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跑马圈地</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趋势</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针对应用平台需求，缺乏固化流程帮助客户落地</a:t>
                      </a:r>
                      <a:endPar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674418"/>
                  </a:ext>
                </a:extLst>
              </a:tr>
              <a:tr h="755345">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轻量在线游戏</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VR</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AR</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等设备普及，但热度降低，需要新的应用需求驱动游戏行业发展</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游戏消耗端侧设备内存较大</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43205"/>
                  </a:ext>
                </a:extLst>
              </a:tr>
              <a:tr h="570221">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数据安全</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与头部技术厂商合作，提供数据推动行业模型发展</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数据流通与隐私保护之间的冲突明显，算法升级难</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853104"/>
                  </a:ext>
                </a:extLst>
              </a:tr>
              <a:tr h="570221">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智慧城市</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摄像头等端侧设备的连接、分析需求增长</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2470951"/>
                  </a:ext>
                </a:extLst>
              </a:tr>
              <a:tr h="5702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巡检，设备维护</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用智能技术替代人工，达到降本增效的目的</a:t>
                      </a: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在关键工艺参数的选取等方面，需要资深业务人员辅助算法建模</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826701"/>
                  </a:ext>
                </a:extLst>
              </a:tr>
              <a:tr h="570221">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药物研发、基因研究</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b" latinLnBrk="0" hangingPunct="1"/>
                      <a:r>
                        <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AI for Science</a:t>
                      </a: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研究热度提升，基因研究、新药研发成为新的机会点</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市场分散度高，研究人才有限</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8204818"/>
                  </a:ext>
                </a:extLst>
              </a:tr>
              <a:tr h="570221">
                <a:tc>
                  <a:txBody>
                    <a:bodyPr/>
                    <a:lstStyle/>
                    <a:p>
                      <a:pPr marL="0" algn="ctr"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资源调配</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457200" rtl="0" eaLnBrk="1" fontAlgn="b" latinLnBrk="0" hangingPunct="1"/>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采用运筹学、</a:t>
                      </a:r>
                      <a:r>
                        <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AI</a:t>
                      </a: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求解器等方式为交通行业提供服务（航班、高铁、地铁）</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历史数据不足，存在不可预测的因素</a:t>
                      </a:r>
                      <a:r>
                        <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数据维度</a:t>
                      </a:r>
                      <a:endPar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400" dirty="0">
                        <a:latin typeface="微软雅黑" panose="020B0503020204020204" pitchFamily="34" charset="-122"/>
                        <a:ea typeface="微软雅黑" panose="020B0503020204020204" pitchFamily="34" charset="-122"/>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9412894"/>
                  </a:ext>
                </a:extLst>
              </a:tr>
            </a:tbl>
          </a:graphicData>
        </a:graphic>
      </p:graphicFrame>
      <p:sp>
        <p:nvSpPr>
          <p:cNvPr id="11" name="矩形 10">
            <a:extLst>
              <a:ext uri="{FF2B5EF4-FFF2-40B4-BE49-F238E27FC236}">
                <a16:creationId xmlns:a16="http://schemas.microsoft.com/office/drawing/2014/main" id="{64B03B5E-F955-59D8-8416-F0DBF002C871}"/>
              </a:ext>
            </a:extLst>
          </p:cNvPr>
          <p:cNvSpPr/>
          <p:nvPr/>
        </p:nvSpPr>
        <p:spPr>
          <a:xfrm>
            <a:off x="269875" y="1641474"/>
            <a:ext cx="868363" cy="141605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互联网</a:t>
            </a:r>
          </a:p>
        </p:txBody>
      </p:sp>
      <p:sp>
        <p:nvSpPr>
          <p:cNvPr id="12" name="Title 2">
            <a:extLst>
              <a:ext uri="{FF2B5EF4-FFF2-40B4-BE49-F238E27FC236}">
                <a16:creationId xmlns:a16="http://schemas.microsoft.com/office/drawing/2014/main" id="{2A9E72EB-4578-9ECB-1636-B52AAD4F348B}"/>
              </a:ext>
            </a:extLst>
          </p:cNvPr>
          <p:cNvSpPr txBox="1">
            <a:spLocks/>
          </p:cNvSpPr>
          <p:nvPr/>
        </p:nvSpPr>
        <p:spPr>
          <a:xfrm>
            <a:off x="457202" y="0"/>
            <a:ext cx="10820400" cy="944562"/>
          </a:xfrm>
          <a:prstGeom prst="rect">
            <a:avLst/>
          </a:prstGeom>
        </p:spPr>
        <p:txBody>
          <a:bodyPr vert="horz" lIns="0" tIns="0" rIns="0" bIns="0" rtlCol="0" anchor="ctr">
            <a:normAutofit/>
          </a:bodyPr>
          <a:lstStyle>
            <a:lvl1pPr marL="0" algn="l" defTabSz="914400" rtl="0" eaLnBrk="1" latinLnBrk="0" hangingPunct="1">
              <a:lnSpc>
                <a:spcPct val="100000"/>
              </a:lnSpc>
              <a:spcBef>
                <a:spcPct val="0"/>
              </a:spcBef>
              <a:buNone/>
              <a:defRPr lang="en-US" sz="2400" kern="1200" spc="4" baseline="0">
                <a:solidFill>
                  <a:srgbClr val="4F4F4F"/>
                </a:solidFill>
                <a:latin typeface="微软雅黑" panose="020B0503020204020204" pitchFamily="34" charset="-122"/>
                <a:ea typeface="微软雅黑" panose="020B0503020204020204" pitchFamily="34" charset="-122"/>
                <a:cs typeface="Open Sans Light" panose="020B0306030504020204" pitchFamily="34" charset="0"/>
              </a:defRPr>
            </a:lvl1pPr>
          </a:lstStyle>
          <a:p>
            <a:r>
              <a:rPr kumimoji="0" lang="zh-CN" altLang="en-US" sz="2400" b="0" i="0" u="none" strike="noStrike" kern="1200" cap="none" spc="4" normalizeH="0" baseline="0" noProof="0" dirty="0">
                <a:ln>
                  <a:noFill/>
                </a:ln>
                <a:solidFill>
                  <a:srgbClr val="4F4F4F"/>
                </a:solidFill>
                <a:effectLst/>
                <a:uLnTx/>
                <a:uFillTx/>
              </a:rPr>
              <a:t>中国机器学习公有云服务市场</a:t>
            </a:r>
            <a:r>
              <a:rPr lang="zh-CN" altLang="en-US" dirty="0"/>
              <a:t>应用场景</a:t>
            </a:r>
          </a:p>
        </p:txBody>
      </p:sp>
      <p:sp>
        <p:nvSpPr>
          <p:cNvPr id="15" name="矩形 14">
            <a:extLst>
              <a:ext uri="{FF2B5EF4-FFF2-40B4-BE49-F238E27FC236}">
                <a16:creationId xmlns:a16="http://schemas.microsoft.com/office/drawing/2014/main" id="{7F7C9556-A5F4-3DBD-9CDC-2F800FC94B29}"/>
              </a:ext>
            </a:extLst>
          </p:cNvPr>
          <p:cNvSpPr/>
          <p:nvPr/>
        </p:nvSpPr>
        <p:spPr>
          <a:xfrm>
            <a:off x="269875" y="3141663"/>
            <a:ext cx="868363" cy="468313"/>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金融</a:t>
            </a:r>
          </a:p>
        </p:txBody>
      </p:sp>
      <p:sp>
        <p:nvSpPr>
          <p:cNvPr id="16" name="矩形 15">
            <a:extLst>
              <a:ext uri="{FF2B5EF4-FFF2-40B4-BE49-F238E27FC236}">
                <a16:creationId xmlns:a16="http://schemas.microsoft.com/office/drawing/2014/main" id="{2B39FB9D-1899-49AE-3E66-98FFC95A48BB}"/>
              </a:ext>
            </a:extLst>
          </p:cNvPr>
          <p:cNvSpPr/>
          <p:nvPr/>
        </p:nvSpPr>
        <p:spPr>
          <a:xfrm>
            <a:off x="269875" y="3694113"/>
            <a:ext cx="868363" cy="468313"/>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政府</a:t>
            </a:r>
          </a:p>
        </p:txBody>
      </p:sp>
      <p:sp>
        <p:nvSpPr>
          <p:cNvPr id="17" name="矩形 16">
            <a:extLst>
              <a:ext uri="{FF2B5EF4-FFF2-40B4-BE49-F238E27FC236}">
                <a16:creationId xmlns:a16="http://schemas.microsoft.com/office/drawing/2014/main" id="{59B31228-DD5B-7853-A194-5849FADC8953}"/>
              </a:ext>
            </a:extLst>
          </p:cNvPr>
          <p:cNvSpPr/>
          <p:nvPr/>
        </p:nvSpPr>
        <p:spPr>
          <a:xfrm>
            <a:off x="269875" y="4246563"/>
            <a:ext cx="868363" cy="546100"/>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工业</a:t>
            </a:r>
          </a:p>
        </p:txBody>
      </p:sp>
      <p:sp>
        <p:nvSpPr>
          <p:cNvPr id="18" name="矩形 17">
            <a:extLst>
              <a:ext uri="{FF2B5EF4-FFF2-40B4-BE49-F238E27FC236}">
                <a16:creationId xmlns:a16="http://schemas.microsoft.com/office/drawing/2014/main" id="{871252A0-7523-797C-322C-75158CBA68A8}"/>
              </a:ext>
            </a:extLst>
          </p:cNvPr>
          <p:cNvSpPr/>
          <p:nvPr/>
        </p:nvSpPr>
        <p:spPr>
          <a:xfrm>
            <a:off x="269875" y="5430838"/>
            <a:ext cx="868363" cy="468313"/>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交通</a:t>
            </a:r>
          </a:p>
        </p:txBody>
      </p:sp>
      <p:sp>
        <p:nvSpPr>
          <p:cNvPr id="20" name="矩形 19">
            <a:extLst>
              <a:ext uri="{FF2B5EF4-FFF2-40B4-BE49-F238E27FC236}">
                <a16:creationId xmlns:a16="http://schemas.microsoft.com/office/drawing/2014/main" id="{56D2B6AF-F0C0-E23F-A8B5-7282B1C16AA2}"/>
              </a:ext>
            </a:extLst>
          </p:cNvPr>
          <p:cNvSpPr/>
          <p:nvPr/>
        </p:nvSpPr>
        <p:spPr>
          <a:xfrm>
            <a:off x="269875" y="4876800"/>
            <a:ext cx="868363" cy="468313"/>
          </a:xfrm>
          <a:prstGeom prst="rect">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fontAlgn="b" latinLnBrk="0" hangingPunct="1"/>
            <a:r>
              <a:rPr lang="zh-CN" altLang="en-US" sz="1600" b="1" i="0" u="none" strike="noStrike" kern="1200" dirty="0">
                <a:solidFill>
                  <a:schemeClr val="bg1"/>
                </a:solidFill>
                <a:effectLst/>
                <a:latin typeface="微软雅黑" panose="020B0503020204020204" pitchFamily="34" charset="-122"/>
                <a:ea typeface="微软雅黑" panose="020B0503020204020204" pitchFamily="34" charset="-122"/>
                <a:cs typeface="+mn-cs"/>
              </a:rPr>
              <a:t>医疗</a:t>
            </a:r>
          </a:p>
        </p:txBody>
      </p:sp>
      <p:sp>
        <p:nvSpPr>
          <p:cNvPr id="21" name="椭圆 20">
            <a:extLst>
              <a:ext uri="{FF2B5EF4-FFF2-40B4-BE49-F238E27FC236}">
                <a16:creationId xmlns:a16="http://schemas.microsoft.com/office/drawing/2014/main" id="{AA9A64B1-2928-5F12-75DE-C5B6060A64B1}"/>
              </a:ext>
            </a:extLst>
          </p:cNvPr>
          <p:cNvSpPr/>
          <p:nvPr>
            <p:custDataLst>
              <p:tags r:id="rId2"/>
            </p:custDataLst>
          </p:nvPr>
        </p:nvSpPr>
        <p:spPr bwMode="auto">
          <a:xfrm>
            <a:off x="10472738" y="186372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2" name="弧形 21">
            <a:extLst>
              <a:ext uri="{FF2B5EF4-FFF2-40B4-BE49-F238E27FC236}">
                <a16:creationId xmlns:a16="http://schemas.microsoft.com/office/drawing/2014/main" id="{3B20D653-F8A5-44C7-0D42-3E2EEC082D0D}"/>
              </a:ext>
            </a:extLst>
          </p:cNvPr>
          <p:cNvSpPr/>
          <p:nvPr>
            <p:custDataLst>
              <p:tags r:id="rId3"/>
            </p:custDataLst>
          </p:nvPr>
        </p:nvSpPr>
        <p:spPr bwMode="gray">
          <a:xfrm>
            <a:off x="10472738" y="1863725"/>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59874F43-59C8-B12E-D12F-9B8E1F34C514}"/>
              </a:ext>
            </a:extLst>
          </p:cNvPr>
          <p:cNvSpPr/>
          <p:nvPr>
            <p:custDataLst>
              <p:tags r:id="rId4"/>
            </p:custDataLst>
          </p:nvPr>
        </p:nvSpPr>
        <p:spPr bwMode="auto">
          <a:xfrm>
            <a:off x="10472738" y="254952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6" name="弧形 25">
            <a:extLst>
              <a:ext uri="{FF2B5EF4-FFF2-40B4-BE49-F238E27FC236}">
                <a16:creationId xmlns:a16="http://schemas.microsoft.com/office/drawing/2014/main" id="{875A61B6-0328-F363-263D-6A6BF5E9DBD7}"/>
              </a:ext>
            </a:extLst>
          </p:cNvPr>
          <p:cNvSpPr/>
          <p:nvPr>
            <p:custDataLst>
              <p:tags r:id="rId5"/>
            </p:custDataLst>
          </p:nvPr>
        </p:nvSpPr>
        <p:spPr bwMode="gray">
          <a:xfrm>
            <a:off x="10472738" y="2549525"/>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283A02CE-706D-77FB-08C4-D008C4C5A583}"/>
              </a:ext>
            </a:extLst>
          </p:cNvPr>
          <p:cNvSpPr/>
          <p:nvPr>
            <p:custDataLst>
              <p:tags r:id="rId6"/>
            </p:custDataLst>
          </p:nvPr>
        </p:nvSpPr>
        <p:spPr bwMode="auto">
          <a:xfrm>
            <a:off x="10472738" y="323532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8" name="弧形 27">
            <a:extLst>
              <a:ext uri="{FF2B5EF4-FFF2-40B4-BE49-F238E27FC236}">
                <a16:creationId xmlns:a16="http://schemas.microsoft.com/office/drawing/2014/main" id="{02CAC15C-185E-BBF9-75FE-B6F306182B50}"/>
              </a:ext>
            </a:extLst>
          </p:cNvPr>
          <p:cNvSpPr/>
          <p:nvPr>
            <p:custDataLst>
              <p:tags r:id="rId7"/>
            </p:custDataLst>
          </p:nvPr>
        </p:nvSpPr>
        <p:spPr bwMode="gray">
          <a:xfrm>
            <a:off x="10472738" y="3235325"/>
            <a:ext cx="273049" cy="273050"/>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F10546-CF8A-B7DB-FAC6-88A5A4CC7F7B}"/>
              </a:ext>
            </a:extLst>
          </p:cNvPr>
          <p:cNvSpPr/>
          <p:nvPr>
            <p:custDataLst>
              <p:tags r:id="rId8"/>
            </p:custDataLst>
          </p:nvPr>
        </p:nvSpPr>
        <p:spPr bwMode="auto">
          <a:xfrm>
            <a:off x="10472738" y="3803650"/>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0" name="弧形 29">
            <a:extLst>
              <a:ext uri="{FF2B5EF4-FFF2-40B4-BE49-F238E27FC236}">
                <a16:creationId xmlns:a16="http://schemas.microsoft.com/office/drawing/2014/main" id="{E7FC8A72-EEAE-4CD8-A970-2ECE0092E0B0}"/>
              </a:ext>
            </a:extLst>
          </p:cNvPr>
          <p:cNvSpPr/>
          <p:nvPr>
            <p:custDataLst>
              <p:tags r:id="rId9"/>
            </p:custDataLst>
          </p:nvPr>
        </p:nvSpPr>
        <p:spPr bwMode="gray">
          <a:xfrm>
            <a:off x="10472738" y="3803650"/>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00E2CDB3-DF38-9BDB-ED47-44ABA4C47DAD}"/>
              </a:ext>
            </a:extLst>
          </p:cNvPr>
          <p:cNvSpPr/>
          <p:nvPr>
            <p:custDataLst>
              <p:tags r:id="rId10"/>
            </p:custDataLst>
          </p:nvPr>
        </p:nvSpPr>
        <p:spPr bwMode="auto">
          <a:xfrm>
            <a:off x="10472738" y="437832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2" name="弧形 31">
            <a:extLst>
              <a:ext uri="{FF2B5EF4-FFF2-40B4-BE49-F238E27FC236}">
                <a16:creationId xmlns:a16="http://schemas.microsoft.com/office/drawing/2014/main" id="{C9D798A8-A110-2AFF-27B4-E4422252E55C}"/>
              </a:ext>
            </a:extLst>
          </p:cNvPr>
          <p:cNvSpPr/>
          <p:nvPr>
            <p:custDataLst>
              <p:tags r:id="rId11"/>
            </p:custDataLst>
          </p:nvPr>
        </p:nvSpPr>
        <p:spPr bwMode="gray">
          <a:xfrm>
            <a:off x="10472738" y="4378325"/>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2A29FA81-B9A8-AC1E-7F9D-D9BD1D98B5C1}"/>
              </a:ext>
            </a:extLst>
          </p:cNvPr>
          <p:cNvSpPr/>
          <p:nvPr>
            <p:custDataLst>
              <p:tags r:id="rId12"/>
            </p:custDataLst>
          </p:nvPr>
        </p:nvSpPr>
        <p:spPr bwMode="auto">
          <a:xfrm>
            <a:off x="10472738" y="4911725"/>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4" name="弧形 33">
            <a:extLst>
              <a:ext uri="{FF2B5EF4-FFF2-40B4-BE49-F238E27FC236}">
                <a16:creationId xmlns:a16="http://schemas.microsoft.com/office/drawing/2014/main" id="{1A764E03-B86D-5A11-5E68-B3376EA76957}"/>
              </a:ext>
            </a:extLst>
          </p:cNvPr>
          <p:cNvSpPr/>
          <p:nvPr>
            <p:custDataLst>
              <p:tags r:id="rId13"/>
            </p:custDataLst>
          </p:nvPr>
        </p:nvSpPr>
        <p:spPr bwMode="gray">
          <a:xfrm>
            <a:off x="10472738" y="4911725"/>
            <a:ext cx="273049" cy="273050"/>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5800B1DC-9FDE-FAC4-D333-BDE35915E898}"/>
              </a:ext>
            </a:extLst>
          </p:cNvPr>
          <p:cNvSpPr/>
          <p:nvPr>
            <p:custDataLst>
              <p:tags r:id="rId14"/>
            </p:custDataLst>
          </p:nvPr>
        </p:nvSpPr>
        <p:spPr bwMode="auto">
          <a:xfrm>
            <a:off x="10472738" y="5551488"/>
            <a:ext cx="273050" cy="273050"/>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8" name="弧形 37">
            <a:extLst>
              <a:ext uri="{FF2B5EF4-FFF2-40B4-BE49-F238E27FC236}">
                <a16:creationId xmlns:a16="http://schemas.microsoft.com/office/drawing/2014/main" id="{3047B64B-49BE-12B1-CB6C-7B396FBBFDE9}"/>
              </a:ext>
            </a:extLst>
          </p:cNvPr>
          <p:cNvSpPr/>
          <p:nvPr>
            <p:custDataLst>
              <p:tags r:id="rId15"/>
            </p:custDataLst>
          </p:nvPr>
        </p:nvSpPr>
        <p:spPr bwMode="gray">
          <a:xfrm>
            <a:off x="10472738" y="5551488"/>
            <a:ext cx="273049" cy="273050"/>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88382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44575631-9407-A3E3-968F-CE34ED465427}"/>
              </a:ext>
            </a:extLst>
          </p:cNvPr>
          <p:cNvGraphicFramePr>
            <a:graphicFrameLocks noChangeAspect="1"/>
          </p:cNvGraphicFramePr>
          <p:nvPr>
            <p:custDataLst>
              <p:tags r:id="rId2"/>
            </p:custDataLst>
            <p:extLst>
              <p:ext uri="{D42A27DB-BD31-4B8C-83A1-F6EECF244321}">
                <p14:modId xmlns:p14="http://schemas.microsoft.com/office/powerpoint/2010/main" val="3872752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395" imgH="396" progId="TCLayout.ActiveDocument.1">
                  <p:embed/>
                </p:oleObj>
              </mc:Choice>
              <mc:Fallback>
                <p:oleObj name="think-cell 幻灯片"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199456" y="2564905"/>
            <a:ext cx="2592288" cy="2588655"/>
          </a:xfrm>
        </p:spPr>
        <p:txBody>
          <a:bodyPr vert="horz">
            <a:normAutofit/>
          </a:bodyPr>
          <a:lstStyle/>
          <a:p>
            <a:r>
              <a:rPr lang="en-GB" sz="4267" dirty="0">
                <a:latin typeface="微软雅黑" panose="020B0503020204020204" pitchFamily="34" charset="-122"/>
                <a:ea typeface="微软雅黑" panose="020B0503020204020204" pitchFamily="34" charset="-122"/>
              </a:rPr>
              <a:t>Agenda</a:t>
            </a:r>
            <a:br>
              <a:rPr lang="en-GB" sz="4267" dirty="0">
                <a:latin typeface="微软雅黑" panose="020B0503020204020204" pitchFamily="34" charset="-122"/>
                <a:ea typeface="微软雅黑" panose="020B0503020204020204" pitchFamily="34" charset="-122"/>
              </a:rPr>
            </a:br>
            <a:br>
              <a:rPr lang="en-GB" sz="4267" dirty="0">
                <a:latin typeface="微软雅黑" panose="020B0503020204020204" pitchFamily="34" charset="-122"/>
                <a:ea typeface="微软雅黑" panose="020B0503020204020204" pitchFamily="34" charset="-122"/>
              </a:rPr>
            </a:br>
            <a:endParaRPr lang="en-GB" sz="4267" dirty="0">
              <a:latin typeface="微软雅黑" panose="020B0503020204020204" pitchFamily="34" charset="-122"/>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0879362-658A-E344-B7E9-F19991414F7F}" type="slidenum">
              <a:rPr kumimoji="0" lang="en-US" sz="1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pPr marL="0" marR="0" lvl="0" indent="0" algn="r" defTabSz="121917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 name="Footer Placeholder 3"/>
          <p:cNvSpPr>
            <a:spLocks noGrp="1"/>
          </p:cNvSpPr>
          <p:nvPr>
            <p:ph type="ftr" sz="quarter" idx="11"/>
          </p:nvPr>
        </p:nvSpPr>
        <p:spPr>
          <a:xfrm>
            <a:off x="9601200" y="6477000"/>
            <a:ext cx="2590800" cy="319088"/>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a:latin typeface="微软雅黑" panose="020B0503020204020204" pitchFamily="34" charset="-122"/>
                <a:ea typeface="微软雅黑" panose="020B0503020204020204" pitchFamily="34" charset="-122"/>
              </a:rPr>
              <a:t>© IDC, 2017</a:t>
            </a:r>
            <a:endParaRPr kumimoji="0" lang="en-US" sz="8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endParaRPr>
          </a:p>
        </p:txBody>
      </p:sp>
      <p:sp>
        <p:nvSpPr>
          <p:cNvPr id="7" name="Rectangle 2">
            <a:extLst>
              <a:ext uri="{FF2B5EF4-FFF2-40B4-BE49-F238E27FC236}">
                <a16:creationId xmlns:a16="http://schemas.microsoft.com/office/drawing/2014/main" id="{38EB43C1-1C6C-435B-A1DF-B724C19F7989}"/>
              </a:ext>
            </a:extLst>
          </p:cNvPr>
          <p:cNvSpPr/>
          <p:nvPr/>
        </p:nvSpPr>
        <p:spPr>
          <a:xfrm>
            <a:off x="5087888" y="1329803"/>
            <a:ext cx="5392341" cy="2951898"/>
          </a:xfrm>
          <a:prstGeom prst="rect">
            <a:avLst/>
          </a:prstGeom>
          <a:noFill/>
        </p:spPr>
        <p:txBody>
          <a:bodyPr wrap="square">
            <a:spAutoFit/>
          </a:bodyPr>
          <a:lstStyle/>
          <a:p>
            <a:pPr marL="214313" indent="-214313" defTabSz="685800">
              <a:lnSpc>
                <a:spcPct val="150000"/>
              </a:lnSpc>
              <a:buClr>
                <a:srgbClr val="F7941E"/>
              </a:buClr>
              <a:buFontTx/>
              <a:buBlip>
                <a:blip r:embed="rId7"/>
              </a:buBlip>
              <a:defRPr/>
            </a:pPr>
            <a:r>
              <a:rPr lang="zh-CN" altLang="en-US" b="1" kern="0" dirty="0">
                <a:solidFill>
                  <a:schemeClr val="tx2"/>
                </a:solidFill>
                <a:latin typeface="微软雅黑" panose="020B0503020204020204" pitchFamily="34" charset="-122"/>
                <a:ea typeface="微软雅黑" panose="020B0503020204020204" pitchFamily="34" charset="-122"/>
              </a:rPr>
              <a:t>主要研究发现</a:t>
            </a:r>
            <a:endParaRPr lang="en-US" altLang="zh-CN" b="1" kern="0" dirty="0">
              <a:solidFill>
                <a:schemeClr val="tx2"/>
              </a:solidFill>
              <a:latin typeface="微软雅黑" panose="020B0503020204020204" pitchFamily="34" charset="-122"/>
              <a:ea typeface="微软雅黑" panose="020B0503020204020204" pitchFamily="34" charset="-122"/>
            </a:endParaRPr>
          </a:p>
          <a:p>
            <a:pPr marL="214313" indent="-214313" defTabSz="685800">
              <a:lnSpc>
                <a:spcPct val="150000"/>
              </a:lnSpc>
              <a:buClr>
                <a:srgbClr val="F7941E"/>
              </a:buClr>
              <a:buFontTx/>
              <a:buBlip>
                <a:blip r:embed="rId7"/>
              </a:buBlip>
              <a:defRPr/>
            </a:pPr>
            <a:endParaRPr lang="en-US" altLang="zh-CN" b="1" kern="0" dirty="0">
              <a:solidFill>
                <a:srgbClr val="C00000"/>
              </a:solidFill>
              <a:latin typeface="微软雅黑" panose="020B0503020204020204" pitchFamily="34" charset="-122"/>
              <a:ea typeface="微软雅黑" panose="020B0503020204020204" pitchFamily="34" charset="-122"/>
            </a:endParaRPr>
          </a:p>
          <a:p>
            <a:pPr marL="214313" indent="-214313" defTabSz="685800">
              <a:lnSpc>
                <a:spcPct val="150000"/>
              </a:lnSpc>
              <a:buClr>
                <a:srgbClr val="F7941E"/>
              </a:buClr>
              <a:buFontTx/>
              <a:buBlip>
                <a:blip r:embed="rId7"/>
              </a:buBlip>
              <a:defRPr/>
            </a:pPr>
            <a:r>
              <a:rPr lang="zh-CN" altLang="en-US" b="1" kern="0" dirty="0">
                <a:solidFill>
                  <a:srgbClr val="164C82"/>
                </a:solidFill>
                <a:latin typeface="微软雅黑" panose="020B0503020204020204" pitchFamily="34" charset="-122"/>
                <a:ea typeface="微软雅黑" panose="020B0503020204020204" pitchFamily="34" charset="-122"/>
              </a:rPr>
              <a:t>中国</a:t>
            </a:r>
            <a:r>
              <a:rPr lang="en-US" altLang="zh-CN" b="1" kern="0" dirty="0">
                <a:solidFill>
                  <a:srgbClr val="164C82"/>
                </a:solidFill>
                <a:latin typeface="微软雅黑" panose="020B0503020204020204" pitchFamily="34" charset="-122"/>
                <a:ea typeface="微软雅黑" panose="020B0503020204020204" pitchFamily="34" charset="-122"/>
              </a:rPr>
              <a:t>AI</a:t>
            </a:r>
            <a:r>
              <a:rPr lang="zh-CN" altLang="en-US" b="1" kern="0" dirty="0">
                <a:solidFill>
                  <a:srgbClr val="164C82"/>
                </a:solidFill>
                <a:latin typeface="微软雅黑" panose="020B0503020204020204" pitchFamily="34" charset="-122"/>
                <a:ea typeface="微软雅黑" panose="020B0503020204020204" pitchFamily="34" charset="-122"/>
              </a:rPr>
              <a:t>云服务市场格局分析，</a:t>
            </a:r>
            <a:r>
              <a:rPr lang="en-US" altLang="zh-CN" b="1" kern="0" dirty="0">
                <a:solidFill>
                  <a:srgbClr val="164C82"/>
                </a:solidFill>
                <a:latin typeface="微软雅黑" panose="020B0503020204020204" pitchFamily="34" charset="-122"/>
                <a:ea typeface="微软雅黑" panose="020B0503020204020204" pitchFamily="34" charset="-122"/>
              </a:rPr>
              <a:t>2022H1</a:t>
            </a:r>
          </a:p>
          <a:p>
            <a:pPr marL="214313" indent="-214313" defTabSz="685800">
              <a:lnSpc>
                <a:spcPct val="150000"/>
              </a:lnSpc>
              <a:buClr>
                <a:srgbClr val="F7941E"/>
              </a:buClr>
              <a:buFontTx/>
              <a:buBlip>
                <a:blip r:embed="rId7"/>
              </a:buBlip>
              <a:defRPr/>
            </a:pPr>
            <a:endParaRPr lang="en-US" altLang="zh-CN" b="1" kern="0" dirty="0">
              <a:solidFill>
                <a:srgbClr val="164C82"/>
              </a:solidFill>
              <a:latin typeface="微软雅黑" panose="020B0503020204020204" pitchFamily="34" charset="-122"/>
              <a:ea typeface="微软雅黑" panose="020B0503020204020204" pitchFamily="34" charset="-122"/>
            </a:endParaRPr>
          </a:p>
          <a:p>
            <a:pPr marL="214313" indent="-214313" defTabSz="685800">
              <a:lnSpc>
                <a:spcPct val="150000"/>
              </a:lnSpc>
              <a:buClr>
                <a:srgbClr val="F7941E"/>
              </a:buClr>
              <a:buFontTx/>
              <a:buBlip>
                <a:blip r:embed="rId7"/>
              </a:buBlip>
              <a:defRPr/>
            </a:pPr>
            <a:r>
              <a:rPr lang="zh-CN" altLang="en-US" b="1" kern="0" dirty="0">
                <a:solidFill>
                  <a:srgbClr val="C00000"/>
                </a:solidFill>
                <a:latin typeface="微软雅黑" panose="020B0503020204020204" pitchFamily="34" charset="-122"/>
                <a:ea typeface="微软雅黑" panose="020B0503020204020204" pitchFamily="34" charset="-122"/>
              </a:rPr>
              <a:t>总结及建议</a:t>
            </a:r>
            <a:endParaRPr lang="en-US" altLang="zh-CN" b="1" kern="0" dirty="0">
              <a:solidFill>
                <a:srgbClr val="C00000"/>
              </a:solidFill>
              <a:latin typeface="微软雅黑" panose="020B0503020204020204" pitchFamily="34" charset="-122"/>
              <a:ea typeface="微软雅黑" panose="020B0503020204020204" pitchFamily="34" charset="-122"/>
            </a:endParaRPr>
          </a:p>
          <a:p>
            <a:pPr marL="214313" indent="-214313" defTabSz="685800">
              <a:lnSpc>
                <a:spcPct val="150000"/>
              </a:lnSpc>
              <a:buClr>
                <a:srgbClr val="F7941E"/>
              </a:buClr>
              <a:buFontTx/>
              <a:buBlip>
                <a:blip r:embed="rId7"/>
              </a:buBlip>
              <a:defRPr/>
            </a:pPr>
            <a:endParaRPr lang="en-US" altLang="zh-CN" b="1" kern="0" dirty="0">
              <a:solidFill>
                <a:srgbClr val="164C82"/>
              </a:solidFill>
              <a:latin typeface="微软雅黑" panose="020B0503020204020204" pitchFamily="34" charset="-122"/>
              <a:ea typeface="微软雅黑" panose="020B0503020204020204" pitchFamily="34" charset="-122"/>
            </a:endParaRPr>
          </a:p>
          <a:p>
            <a:pPr defTabSz="685800">
              <a:lnSpc>
                <a:spcPct val="150000"/>
              </a:lnSpc>
              <a:buClr>
                <a:srgbClr val="F7941E"/>
              </a:buClr>
              <a:defRPr/>
            </a:pPr>
            <a:endParaRPr lang="en-US" altLang="zh-CN" b="1" kern="0" dirty="0">
              <a:solidFill>
                <a:srgbClr val="164C8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3360379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4921EBDB-9B9E-9E02-C8B2-1052B3E846C0}"/>
              </a:ext>
            </a:extLst>
          </p:cNvPr>
          <p:cNvGraphicFramePr>
            <a:graphicFrameLocks noChangeAspect="1"/>
          </p:cNvGraphicFramePr>
          <p:nvPr>
            <p:custDataLst>
              <p:tags r:id="rId1"/>
            </p:custDataLst>
            <p:extLst>
              <p:ext uri="{D42A27DB-BD31-4B8C-83A1-F6EECF244321}">
                <p14:modId xmlns:p14="http://schemas.microsoft.com/office/powerpoint/2010/main" val="2423512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95" imgH="396" progId="TCLayout.ActiveDocument.1">
                  <p:embed/>
                </p:oleObj>
              </mc:Choice>
              <mc:Fallback>
                <p:oleObj name="think-cell 幻灯片" r:id="rId3" imgW="395" imgH="39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40695" y="304801"/>
            <a:ext cx="11301984" cy="849289"/>
          </a:xfrm>
        </p:spPr>
        <p:txBody>
          <a:bodyPr vert="horz">
            <a:normAutofit/>
          </a:bodyPr>
          <a:lstStyle/>
          <a:p>
            <a:r>
              <a:rPr lang="en-US" altLang="zh-CN" sz="3600" dirty="0">
                <a:latin typeface="+mj-lt"/>
              </a:rPr>
              <a:t>2022</a:t>
            </a:r>
            <a:r>
              <a:rPr lang="zh-CN" altLang="en-US" sz="3600" dirty="0">
                <a:latin typeface="+mj-lt"/>
              </a:rPr>
              <a:t>中国人工智能市场发展情况总结</a:t>
            </a:r>
            <a:endParaRPr lang="en-US" sz="3200" dirty="0">
              <a:solidFill>
                <a:schemeClr val="tx1"/>
              </a:solidFill>
              <a:latin typeface="+mj-lt"/>
            </a:endParaRPr>
          </a:p>
        </p:txBody>
      </p:sp>
      <p:sp>
        <p:nvSpPr>
          <p:cNvPr id="3" name="Content Placeholder 2"/>
          <p:cNvSpPr>
            <a:spLocks noGrp="1"/>
          </p:cNvSpPr>
          <p:nvPr>
            <p:ph idx="4294967295"/>
          </p:nvPr>
        </p:nvSpPr>
        <p:spPr>
          <a:xfrm>
            <a:off x="571507" y="1295400"/>
            <a:ext cx="11040359" cy="4876800"/>
          </a:xfrm>
        </p:spPr>
        <p:txBody>
          <a:bodyPr>
            <a:normAutofit/>
          </a:bodyPr>
          <a:lstStyle/>
          <a:p>
            <a:pPr marL="285750" marR="0" lvl="0" indent="-285750" algn="l" defTabSz="457200" rtl="0" eaLnBrk="1" fontAlgn="auto" latinLnBrk="0" hangingPunct="1">
              <a:lnSpc>
                <a:spcPct val="150000"/>
              </a:lnSpc>
              <a:spcBef>
                <a:spcPts val="600"/>
              </a:spcBef>
              <a:spcAft>
                <a:spcPts val="0"/>
              </a:spcAft>
              <a:buClr>
                <a:srgbClr val="164C82"/>
              </a:buClr>
              <a:buSzTx/>
              <a:buFont typeface="Wingdings" panose="05000000000000000000" pitchFamily="2" charset="2"/>
              <a:buChar char="§"/>
              <a:tabLst/>
              <a:defRPr/>
            </a:pPr>
            <a:r>
              <a:rPr kumimoji="0" lang="zh-CN" altLang="en-US" sz="16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rPr>
              <a:t>中国“十四五”规划纲要提出</a:t>
            </a:r>
            <a:r>
              <a:rPr lang="en-US" altLang="zh-CN" sz="1600" dirty="0" err="1">
                <a:solidFill>
                  <a:schemeClr val="tx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智能服务将是我国经济增长的和内在需求</a:t>
            </a:r>
            <a:r>
              <a:rPr lang="zh-CN" altLang="en-US" sz="1600" dirty="0">
                <a:solidFill>
                  <a:schemeClr val="tx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，人工智能</a:t>
            </a:r>
            <a:r>
              <a:rPr lang="en-US" altLang="zh-CN" sz="1600" dirty="0" err="1">
                <a:solidFill>
                  <a:schemeClr val="tx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相关技术</a:t>
            </a:r>
            <a:r>
              <a:rPr lang="zh-CN" altLang="en-US" sz="1600" dirty="0">
                <a:solidFill>
                  <a:schemeClr val="tx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的</a:t>
            </a:r>
            <a:r>
              <a:rPr lang="en-US" altLang="zh-CN" sz="1600" dirty="0" err="1">
                <a:solidFill>
                  <a:schemeClr val="tx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快速发展</a:t>
            </a:r>
            <a:r>
              <a:rPr lang="zh-CN" altLang="en-US" sz="1600" dirty="0">
                <a:solidFill>
                  <a:schemeClr val="tx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与最终落地</a:t>
            </a:r>
            <a:r>
              <a:rPr lang="en-US" altLang="zh-CN" sz="1600" dirty="0" err="1">
                <a:solidFill>
                  <a:schemeClr val="tx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成为了必然结果</a:t>
            </a:r>
            <a:r>
              <a:rPr kumimoji="0" lang="zh-CN" altLang="en-US" sz="16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rPr>
              <a:t>。</a:t>
            </a:r>
            <a:endParaRPr kumimoji="0" lang="en-US" altLang="zh-CN" sz="16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endParaRPr>
          </a:p>
          <a:p>
            <a:pPr marL="285750" marR="0" lvl="0" indent="-285750" algn="l" defTabSz="457200" rtl="0" eaLnBrk="1" fontAlgn="auto" latinLnBrk="0" hangingPunct="1">
              <a:lnSpc>
                <a:spcPct val="150000"/>
              </a:lnSpc>
              <a:spcBef>
                <a:spcPts val="600"/>
              </a:spcBef>
              <a:spcAft>
                <a:spcPts val="0"/>
              </a:spcAft>
              <a:buClr>
                <a:srgbClr val="164C82"/>
              </a:buClr>
              <a:buSzTx/>
              <a:buFont typeface="Wingdings" panose="05000000000000000000" pitchFamily="2" charset="2"/>
              <a:buChar char="§"/>
              <a:tabLst/>
              <a:defRPr/>
            </a:pPr>
            <a:r>
              <a:rPr kumimoji="0" lang="en-US" altLang="zh-CN" sz="16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rPr>
              <a:t>2022</a:t>
            </a:r>
            <a:r>
              <a:rPr kumimoji="0" lang="zh-CN" altLang="en-US" sz="16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rPr>
              <a:t>年整体市场回顾： </a:t>
            </a:r>
            <a:endParaRPr kumimoji="0" lang="en-US" altLang="zh-CN" sz="16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endParaRPr>
          </a:p>
          <a:p>
            <a:pPr marL="555625" lvl="1" indent="-285750">
              <a:lnSpc>
                <a:spcPct val="150000"/>
              </a:lnSpc>
              <a:buClr>
                <a:srgbClr val="164C82"/>
              </a:buClr>
              <a:buFont typeface="Wingdings" panose="05000000000000000000" pitchFamily="2" charset="2"/>
              <a:buChar char="Ø"/>
              <a:defRPr/>
            </a:pPr>
            <a:r>
              <a:rPr kumimoji="0" lang="zh-CN" altLang="en-US" sz="16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rPr>
              <a:t>技术维度</a:t>
            </a:r>
            <a:r>
              <a:rPr lang="zh-CN" altLang="en-US" sz="1600" b="1" dirty="0">
                <a:solidFill>
                  <a:schemeClr val="tx1">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schemeClr>
                </a:solidFill>
                <a:latin typeface="微软雅黑" panose="020B0503020204020204" pitchFamily="34" charset="-122"/>
                <a:ea typeface="微软雅黑" panose="020B0503020204020204" pitchFamily="34" charset="-122"/>
              </a:rPr>
              <a:t>在机器学习、计算机视觉、大模型等技术的逐步发展与中国政策环境、客户需求逐渐多元化的共同推动下，</a:t>
            </a:r>
            <a:r>
              <a:rPr lang="en-US" altLang="zh-CN" sz="1600" dirty="0">
                <a:solidFill>
                  <a:schemeClr val="tx1">
                    <a:lumMod val="50000"/>
                  </a:schemeClr>
                </a:solidFill>
                <a:latin typeface="微软雅黑" panose="020B0503020204020204" pitchFamily="34" charset="-122"/>
                <a:ea typeface="微软雅黑" panose="020B0503020204020204" pitchFamily="34" charset="-122"/>
              </a:rPr>
              <a:t>AI</a:t>
            </a:r>
            <a:r>
              <a:rPr lang="zh-CN" altLang="en-US" sz="1600" dirty="0">
                <a:solidFill>
                  <a:schemeClr val="tx1">
                    <a:lumMod val="50000"/>
                  </a:schemeClr>
                </a:solidFill>
                <a:latin typeface="微软雅黑" panose="020B0503020204020204" pitchFamily="34" charset="-122"/>
                <a:ea typeface="微软雅黑" panose="020B0503020204020204" pitchFamily="34" charset="-122"/>
              </a:rPr>
              <a:t>软件市场在五年预测期内将成为增速最快的一级子市场（在软件硬件及服务市场中）；</a:t>
            </a:r>
            <a:endParaRPr lang="en-US" altLang="zh-CN" sz="1600" dirty="0">
              <a:solidFill>
                <a:schemeClr val="tx1">
                  <a:lumMod val="50000"/>
                </a:schemeClr>
              </a:solidFill>
              <a:latin typeface="微软雅黑" panose="020B0503020204020204" pitchFamily="34" charset="-122"/>
              <a:ea typeface="微软雅黑" panose="020B0503020204020204" pitchFamily="34" charset="-122"/>
            </a:endParaRPr>
          </a:p>
          <a:p>
            <a:pPr marL="555625" lvl="1" indent="-285750">
              <a:lnSpc>
                <a:spcPct val="150000"/>
              </a:lnSpc>
              <a:buClr>
                <a:srgbClr val="164C82"/>
              </a:buClr>
              <a:buFont typeface="Wingdings" panose="05000000000000000000" pitchFamily="2" charset="2"/>
              <a:buChar char="Ø"/>
              <a:defRPr/>
            </a:pPr>
            <a:r>
              <a:rPr lang="zh-CN" altLang="en-US" sz="1600" b="1" dirty="0">
                <a:solidFill>
                  <a:schemeClr val="tx1">
                    <a:lumMod val="50000"/>
                  </a:schemeClr>
                </a:solidFill>
                <a:latin typeface="微软雅黑" panose="020B0503020204020204" pitchFamily="34" charset="-122"/>
                <a:ea typeface="微软雅黑" panose="020B0503020204020204" pitchFamily="34" charset="-122"/>
              </a:rPr>
              <a:t>行业维度：</a:t>
            </a:r>
            <a:r>
              <a:rPr lang="zh-CN" altLang="en-US" sz="1600" dirty="0">
                <a:solidFill>
                  <a:schemeClr val="tx1">
                    <a:lumMod val="50000"/>
                  </a:schemeClr>
                </a:solidFill>
                <a:latin typeface="微软雅黑" panose="020B0503020204020204" pitchFamily="34" charset="-122"/>
                <a:ea typeface="微软雅黑" panose="020B0503020204020204" pitchFamily="34" charset="-122"/>
              </a:rPr>
              <a:t>政府、金融和医疗等行业市场规模增加，促进了中国人工智能的发展和应用落地。未来人工智能将会深度渗透到各个行业领域，趋向广泛化、垂直化，进一步有效支撑产业实现智能化营销、智能化决策等。同时人工智能和行业的深度融合将会激发出更多潜力，孕育广阔商机；</a:t>
            </a:r>
            <a:endParaRPr lang="en-US" altLang="zh-CN" sz="1600" dirty="0">
              <a:solidFill>
                <a:schemeClr val="tx1">
                  <a:lumMod val="50000"/>
                </a:schemeClr>
              </a:solidFill>
              <a:latin typeface="微软雅黑" panose="020B0503020204020204" pitchFamily="34" charset="-122"/>
              <a:ea typeface="微软雅黑" panose="020B0503020204020204" pitchFamily="34" charset="-122"/>
            </a:endParaRPr>
          </a:p>
          <a:p>
            <a:pPr marL="555625" lvl="1" indent="-285750">
              <a:lnSpc>
                <a:spcPct val="150000"/>
              </a:lnSpc>
              <a:buClr>
                <a:srgbClr val="164C82"/>
              </a:buClr>
              <a:buFont typeface="Wingdings" panose="05000000000000000000" pitchFamily="2" charset="2"/>
              <a:buChar char="Ø"/>
              <a:defRPr/>
            </a:pPr>
            <a:r>
              <a:rPr lang="zh-CN" altLang="en-US" sz="1600" b="1" dirty="0">
                <a:solidFill>
                  <a:schemeClr val="tx1">
                    <a:lumMod val="50000"/>
                  </a:schemeClr>
                </a:solidFill>
                <a:latin typeface="微软雅黑" panose="020B0503020204020204" pitchFamily="34" charset="-122"/>
                <a:ea typeface="微软雅黑" panose="020B0503020204020204" pitchFamily="34" charset="-122"/>
              </a:rPr>
              <a:t>应用场景维度：</a:t>
            </a:r>
            <a:r>
              <a:rPr lang="zh-CN" altLang="en-US" sz="1600" dirty="0">
                <a:solidFill>
                  <a:schemeClr val="tx1">
                    <a:lumMod val="50000"/>
                  </a:schemeClr>
                </a:solidFill>
                <a:latin typeface="微软雅黑" panose="020B0503020204020204" pitchFamily="34" charset="-122"/>
                <a:ea typeface="微软雅黑" panose="020B0503020204020204" pitchFamily="34" charset="-122"/>
              </a:rPr>
              <a:t>智能客服、智慧安防、智能决策以及自动化流程等应用场景将持续保持</a:t>
            </a:r>
            <a:r>
              <a:rPr lang="en-US" altLang="zh-CN" sz="1600" dirty="0">
                <a:solidFill>
                  <a:schemeClr val="tx1">
                    <a:lumMod val="50000"/>
                  </a:schemeClr>
                </a:solidFill>
                <a:latin typeface="微软雅黑" panose="020B0503020204020204" pitchFamily="34" charset="-122"/>
                <a:ea typeface="微软雅黑" panose="020B0503020204020204" pitchFamily="34" charset="-122"/>
              </a:rPr>
              <a:t>AI</a:t>
            </a:r>
            <a:r>
              <a:rPr lang="zh-CN" altLang="en-US" sz="1600" dirty="0">
                <a:solidFill>
                  <a:schemeClr val="tx1">
                    <a:lumMod val="50000"/>
                  </a:schemeClr>
                </a:solidFill>
                <a:latin typeface="微软雅黑" panose="020B0503020204020204" pitchFamily="34" charset="-122"/>
                <a:ea typeface="微软雅黑" panose="020B0503020204020204" pitchFamily="34" charset="-122"/>
              </a:rPr>
              <a:t>发展的主导地位，其中智能客服在金融、零售等行业均有落地案例、智慧安防主要在政府安防领域，利用生物识别技术来进行指纹识别、人脸识别等。未来随着</a:t>
            </a:r>
            <a:r>
              <a:rPr lang="en-US" altLang="zh-CN" sz="1600" dirty="0">
                <a:solidFill>
                  <a:schemeClr val="tx1">
                    <a:lumMod val="50000"/>
                  </a:schemeClr>
                </a:solidFill>
                <a:latin typeface="微软雅黑" panose="020B0503020204020204" pitchFamily="34" charset="-122"/>
                <a:ea typeface="微软雅黑" panose="020B0503020204020204" pitchFamily="34" charset="-122"/>
              </a:rPr>
              <a:t>AI</a:t>
            </a:r>
            <a:r>
              <a:rPr lang="zh-CN" altLang="en-US" sz="1600" dirty="0">
                <a:solidFill>
                  <a:schemeClr val="tx1">
                    <a:lumMod val="50000"/>
                  </a:schemeClr>
                </a:solidFill>
                <a:latin typeface="微软雅黑" panose="020B0503020204020204" pitchFamily="34" charset="-122"/>
                <a:ea typeface="微软雅黑" panose="020B0503020204020204" pitchFamily="34" charset="-122"/>
              </a:rPr>
              <a:t>芯片、</a:t>
            </a:r>
            <a:r>
              <a:rPr lang="en-US" altLang="zh-CN" sz="1600" dirty="0">
                <a:solidFill>
                  <a:schemeClr val="tx1">
                    <a:lumMod val="50000"/>
                  </a:schemeClr>
                </a:solidFill>
                <a:latin typeface="微软雅黑" panose="020B0503020204020204" pitchFamily="34" charset="-122"/>
                <a:ea typeface="微软雅黑" panose="020B0503020204020204" pitchFamily="34" charset="-122"/>
              </a:rPr>
              <a:t>5G</a:t>
            </a:r>
            <a:r>
              <a:rPr lang="zh-CN" altLang="en-US" sz="1600" dirty="0">
                <a:solidFill>
                  <a:schemeClr val="tx1">
                    <a:lumMod val="50000"/>
                  </a:schemeClr>
                </a:solidFill>
                <a:latin typeface="微软雅黑" panose="020B0503020204020204" pitchFamily="34" charset="-122"/>
                <a:ea typeface="微软雅黑" panose="020B0503020204020204" pitchFamily="34" charset="-122"/>
              </a:rPr>
              <a:t>等技术的日益发展，人工智能也将在越来越多的领域更好地落地。</a:t>
            </a:r>
            <a:endParaRPr lang="en-US" altLang="zh-CN" sz="1600" dirty="0">
              <a:solidFill>
                <a:schemeClr val="tx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9013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DB69305D-551F-0115-09F7-E190D3DD86AE}"/>
              </a:ext>
            </a:extLst>
          </p:cNvPr>
          <p:cNvGraphicFramePr>
            <a:graphicFrameLocks noChangeAspect="1"/>
          </p:cNvGraphicFramePr>
          <p:nvPr>
            <p:custDataLst>
              <p:tags r:id="rId1"/>
            </p:custDataLst>
            <p:extLst>
              <p:ext uri="{D42A27DB-BD31-4B8C-83A1-F6EECF244321}">
                <p14:modId xmlns:p14="http://schemas.microsoft.com/office/powerpoint/2010/main" val="892344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95" imgH="396" progId="TCLayout.ActiveDocument.1">
                  <p:embed/>
                </p:oleObj>
              </mc:Choice>
              <mc:Fallback>
                <p:oleObj name="think-cell 幻灯片" r:id="rId3" imgW="395" imgH="39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7AAA039-3386-4721-AAA8-C20FFD761F9E}"/>
              </a:ext>
            </a:extLst>
          </p:cNvPr>
          <p:cNvSpPr>
            <a:spLocks noGrp="1"/>
          </p:cNvSpPr>
          <p:nvPr>
            <p:ph type="sldNum" sz="quarter" idx="12"/>
          </p:nvPr>
        </p:nvSpPr>
        <p:spPr/>
        <p:txBody>
          <a:bodyPr/>
          <a:lstStyle/>
          <a:p>
            <a:endParaRPr lang="en-US" dirty="0">
              <a:latin typeface="微软雅黑" panose="020B0503020204020204" pitchFamily="34" charset="-122"/>
              <a:ea typeface="微软雅黑" panose="020B0503020204020204" pitchFamily="34" charset="-122"/>
            </a:endParaRPr>
          </a:p>
        </p:txBody>
      </p:sp>
      <p:sp>
        <p:nvSpPr>
          <p:cNvPr id="5" name="Title 4">
            <a:extLst>
              <a:ext uri="{FF2B5EF4-FFF2-40B4-BE49-F238E27FC236}">
                <a16:creationId xmlns:a16="http://schemas.microsoft.com/office/drawing/2014/main" id="{9FF69A3C-1C05-4BED-8054-196B4E5307DF}"/>
              </a:ext>
            </a:extLst>
          </p:cNvPr>
          <p:cNvSpPr>
            <a:spLocks noGrp="1"/>
          </p:cNvSpPr>
          <p:nvPr>
            <p:ph type="title"/>
          </p:nvPr>
        </p:nvSpPr>
        <p:spPr>
          <a:xfrm>
            <a:off x="228600" y="25400"/>
            <a:ext cx="10820400" cy="944562"/>
          </a:xfrm>
        </p:spPr>
        <p:txBody>
          <a:bodyPr vert="horz" lIns="91440" tIns="45720" rIns="91440" bIns="45720" rtlCol="0" anchor="ctr">
            <a:normAutofit/>
          </a:bodyPr>
          <a:lstStyle/>
          <a:p>
            <a:r>
              <a:rPr lang="zh-CN" altLang="en-US" dirty="0"/>
              <a:t>值得关注的</a:t>
            </a:r>
            <a:r>
              <a:rPr lang="en-US" altLang="zh-CN" dirty="0"/>
              <a:t>AI</a:t>
            </a:r>
            <a:r>
              <a:rPr lang="zh-CN" altLang="en-US" dirty="0"/>
              <a:t>技术及行业热点</a:t>
            </a:r>
            <a:endParaRPr lang="en-US" dirty="0"/>
          </a:p>
        </p:txBody>
      </p:sp>
      <p:cxnSp>
        <p:nvCxnSpPr>
          <p:cNvPr id="10" name="直接连接符 9">
            <a:extLst>
              <a:ext uri="{FF2B5EF4-FFF2-40B4-BE49-F238E27FC236}">
                <a16:creationId xmlns:a16="http://schemas.microsoft.com/office/drawing/2014/main" id="{EA00FC00-EA80-2238-8F5C-AEC357F76909}"/>
              </a:ext>
            </a:extLst>
          </p:cNvPr>
          <p:cNvCxnSpPr>
            <a:cxnSpLocks/>
          </p:cNvCxnSpPr>
          <p:nvPr/>
        </p:nvCxnSpPr>
        <p:spPr>
          <a:xfrm flipH="1">
            <a:off x="486845" y="3200400"/>
            <a:ext cx="11095555" cy="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sp>
        <p:nvSpPr>
          <p:cNvPr id="12" name="矩形 11">
            <a:extLst>
              <a:ext uri="{FF2B5EF4-FFF2-40B4-BE49-F238E27FC236}">
                <a16:creationId xmlns:a16="http://schemas.microsoft.com/office/drawing/2014/main" id="{62BCA47A-0590-BA56-A52F-0F51F9E985CA}"/>
              </a:ext>
            </a:extLst>
          </p:cNvPr>
          <p:cNvSpPr/>
          <p:nvPr/>
        </p:nvSpPr>
        <p:spPr>
          <a:xfrm>
            <a:off x="486845" y="1141000"/>
            <a:ext cx="540000" cy="18308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热点技术</a:t>
            </a:r>
          </a:p>
        </p:txBody>
      </p:sp>
      <p:sp>
        <p:nvSpPr>
          <p:cNvPr id="13" name="矩形 12">
            <a:extLst>
              <a:ext uri="{FF2B5EF4-FFF2-40B4-BE49-F238E27FC236}">
                <a16:creationId xmlns:a16="http://schemas.microsoft.com/office/drawing/2014/main" id="{75D77AC1-0C78-C586-A628-8154E9C009E4}"/>
              </a:ext>
            </a:extLst>
          </p:cNvPr>
          <p:cNvSpPr/>
          <p:nvPr/>
        </p:nvSpPr>
        <p:spPr>
          <a:xfrm>
            <a:off x="486845" y="3387068"/>
            <a:ext cx="540000" cy="255653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行业热点</a:t>
            </a:r>
          </a:p>
        </p:txBody>
      </p:sp>
      <p:graphicFrame>
        <p:nvGraphicFramePr>
          <p:cNvPr id="18" name="表格 18">
            <a:extLst>
              <a:ext uri="{FF2B5EF4-FFF2-40B4-BE49-F238E27FC236}">
                <a16:creationId xmlns:a16="http://schemas.microsoft.com/office/drawing/2014/main" id="{97999753-80E0-A1E4-D54D-E92EECB7FFA2}"/>
              </a:ext>
            </a:extLst>
          </p:cNvPr>
          <p:cNvGraphicFramePr>
            <a:graphicFrameLocks noGrp="1"/>
          </p:cNvGraphicFramePr>
          <p:nvPr>
            <p:extLst>
              <p:ext uri="{D42A27DB-BD31-4B8C-83A1-F6EECF244321}">
                <p14:modId xmlns:p14="http://schemas.microsoft.com/office/powerpoint/2010/main" val="1376257652"/>
              </p:ext>
            </p:extLst>
          </p:nvPr>
        </p:nvGraphicFramePr>
        <p:xfrm>
          <a:off x="1209634" y="1154585"/>
          <a:ext cx="10473041" cy="1830797"/>
        </p:xfrm>
        <a:graphic>
          <a:graphicData uri="http://schemas.openxmlformats.org/drawingml/2006/table">
            <a:tbl>
              <a:tblPr firstRow="1" bandRow="1">
                <a:tableStyleId>{9D7B26C5-4107-4FEC-AEDC-1716B250A1EF}</a:tableStyleId>
              </a:tblPr>
              <a:tblGrid>
                <a:gridCol w="741501">
                  <a:extLst>
                    <a:ext uri="{9D8B030D-6E8A-4147-A177-3AD203B41FA5}">
                      <a16:colId xmlns:a16="http://schemas.microsoft.com/office/drawing/2014/main" val="2726005887"/>
                    </a:ext>
                  </a:extLst>
                </a:gridCol>
                <a:gridCol w="973154">
                  <a:extLst>
                    <a:ext uri="{9D8B030D-6E8A-4147-A177-3AD203B41FA5}">
                      <a16:colId xmlns:a16="http://schemas.microsoft.com/office/drawing/2014/main" val="3397519609"/>
                    </a:ext>
                  </a:extLst>
                </a:gridCol>
                <a:gridCol w="973154">
                  <a:extLst>
                    <a:ext uri="{9D8B030D-6E8A-4147-A177-3AD203B41FA5}">
                      <a16:colId xmlns:a16="http://schemas.microsoft.com/office/drawing/2014/main" val="2874339755"/>
                    </a:ext>
                  </a:extLst>
                </a:gridCol>
                <a:gridCol w="973154">
                  <a:extLst>
                    <a:ext uri="{9D8B030D-6E8A-4147-A177-3AD203B41FA5}">
                      <a16:colId xmlns:a16="http://schemas.microsoft.com/office/drawing/2014/main" val="1573557997"/>
                    </a:ext>
                  </a:extLst>
                </a:gridCol>
                <a:gridCol w="973154">
                  <a:extLst>
                    <a:ext uri="{9D8B030D-6E8A-4147-A177-3AD203B41FA5}">
                      <a16:colId xmlns:a16="http://schemas.microsoft.com/office/drawing/2014/main" val="4020920843"/>
                    </a:ext>
                  </a:extLst>
                </a:gridCol>
                <a:gridCol w="973154">
                  <a:extLst>
                    <a:ext uri="{9D8B030D-6E8A-4147-A177-3AD203B41FA5}">
                      <a16:colId xmlns:a16="http://schemas.microsoft.com/office/drawing/2014/main" val="2004355639"/>
                    </a:ext>
                  </a:extLst>
                </a:gridCol>
                <a:gridCol w="956519">
                  <a:extLst>
                    <a:ext uri="{9D8B030D-6E8A-4147-A177-3AD203B41FA5}">
                      <a16:colId xmlns:a16="http://schemas.microsoft.com/office/drawing/2014/main" val="532868445"/>
                    </a:ext>
                  </a:extLst>
                </a:gridCol>
                <a:gridCol w="989789">
                  <a:extLst>
                    <a:ext uri="{9D8B030D-6E8A-4147-A177-3AD203B41FA5}">
                      <a16:colId xmlns:a16="http://schemas.microsoft.com/office/drawing/2014/main" val="3233002527"/>
                    </a:ext>
                  </a:extLst>
                </a:gridCol>
                <a:gridCol w="973154">
                  <a:extLst>
                    <a:ext uri="{9D8B030D-6E8A-4147-A177-3AD203B41FA5}">
                      <a16:colId xmlns:a16="http://schemas.microsoft.com/office/drawing/2014/main" val="2133993883"/>
                    </a:ext>
                  </a:extLst>
                </a:gridCol>
                <a:gridCol w="973154">
                  <a:extLst>
                    <a:ext uri="{9D8B030D-6E8A-4147-A177-3AD203B41FA5}">
                      <a16:colId xmlns:a16="http://schemas.microsoft.com/office/drawing/2014/main" val="3693826003"/>
                    </a:ext>
                  </a:extLst>
                </a:gridCol>
                <a:gridCol w="973154">
                  <a:extLst>
                    <a:ext uri="{9D8B030D-6E8A-4147-A177-3AD203B41FA5}">
                      <a16:colId xmlns:a16="http://schemas.microsoft.com/office/drawing/2014/main" val="3675692797"/>
                    </a:ext>
                  </a:extLst>
                </a:gridCol>
              </a:tblGrid>
              <a:tr h="1000627">
                <a:tc>
                  <a:txBody>
                    <a:bodyPr/>
                    <a:lstStyle/>
                    <a:p>
                      <a:pPr algn="ctr">
                        <a:lnSpc>
                          <a:spcPct val="150000"/>
                        </a:lnSpc>
                      </a:pPr>
                      <a:r>
                        <a:rPr lang="zh-CN" altLang="en-US" sz="1400" b="1" dirty="0">
                          <a:latin typeface="微软雅黑" panose="020B0503020204020204" pitchFamily="34" charset="-122"/>
                          <a:ea typeface="微软雅黑" panose="020B0503020204020204" pitchFamily="34" charset="-122"/>
                        </a:rPr>
                        <a:t>技术</a:t>
                      </a:r>
                    </a:p>
                  </a:txBody>
                  <a:tcPr anchor="ct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zh-CN" altLang="en-US" sz="1400" b="0" dirty="0">
                          <a:latin typeface="微软雅黑" panose="020B0503020204020204" pitchFamily="34" charset="-122"/>
                          <a:ea typeface="微软雅黑" panose="020B0503020204020204" pitchFamily="34" charset="-122"/>
                        </a:rPr>
                        <a:t>超大预训练模型</a:t>
                      </a:r>
                    </a:p>
                  </a:txBody>
                  <a:tcPr anchor="ctr"/>
                </a:tc>
                <a:tc>
                  <a:txBody>
                    <a:bodyPr/>
                    <a:lstStyle/>
                    <a:p>
                      <a:pPr algn="ctr">
                        <a:lnSpc>
                          <a:spcPct val="150000"/>
                        </a:lnSpc>
                      </a:pPr>
                      <a:r>
                        <a:rPr lang="zh-CN" altLang="en-US" sz="1400" b="0" dirty="0">
                          <a:latin typeface="微软雅黑" panose="020B0503020204020204" pitchFamily="34" charset="-122"/>
                          <a:ea typeface="微软雅黑" panose="020B0503020204020204" pitchFamily="34" charset="-122"/>
                        </a:rPr>
                        <a:t>数字人</a:t>
                      </a: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AIGC</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pPr>
                      <a:r>
                        <a:rPr lang="zh-CN" altLang="en-US" sz="1400" b="0" dirty="0">
                          <a:latin typeface="微软雅黑" panose="020B0503020204020204" pitchFamily="34" charset="-122"/>
                          <a:ea typeface="微软雅黑" panose="020B0503020204020204" pitchFamily="34" charset="-122"/>
                        </a:rPr>
                        <a:t>图算法</a:t>
                      </a:r>
                    </a:p>
                  </a:txBody>
                  <a:tcPr anchor="ctr"/>
                </a:tc>
                <a:tc>
                  <a:txBody>
                    <a:bodyPr/>
                    <a:lstStyle/>
                    <a:p>
                      <a:pPr algn="ctr">
                        <a:lnSpc>
                          <a:spcPct val="150000"/>
                        </a:lnSpc>
                      </a:pPr>
                      <a:r>
                        <a:rPr lang="zh-CN" altLang="en-US" sz="1400" b="0" dirty="0">
                          <a:latin typeface="微软雅黑" panose="020B0503020204020204" pitchFamily="34" charset="-122"/>
                          <a:ea typeface="微软雅黑" panose="020B0503020204020204" pitchFamily="34" charset="-122"/>
                        </a:rPr>
                        <a:t>多模态</a:t>
                      </a:r>
                    </a:p>
                  </a:txBody>
                  <a:tcPr anchor="ct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zh-CN" altLang="en-US" sz="1400" b="0" dirty="0">
                          <a:latin typeface="微软雅黑" panose="020B0503020204020204" pitchFamily="34" charset="-122"/>
                          <a:ea typeface="微软雅黑" panose="020B0503020204020204" pitchFamily="34" charset="-122"/>
                        </a:rPr>
                        <a:t>隐私计算</a:t>
                      </a: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RPA+AI</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pPr>
                      <a:r>
                        <a:rPr lang="zh-CN" altLang="en-US" sz="1400" b="0" dirty="0">
                          <a:latin typeface="微软雅黑" panose="020B0503020204020204" pitchFamily="34" charset="-122"/>
                          <a:ea typeface="微软雅黑" panose="020B0503020204020204" pitchFamily="34" charset="-122"/>
                        </a:rPr>
                        <a:t>数据决策</a:t>
                      </a:r>
                    </a:p>
                  </a:txBody>
                  <a:tcPr anchor="ctr"/>
                </a:tc>
                <a:tc>
                  <a:txBody>
                    <a:bodyPr/>
                    <a:lstStyle/>
                    <a:p>
                      <a:pPr algn="ctr">
                        <a:lnSpc>
                          <a:spcPct val="150000"/>
                        </a:lnSpc>
                      </a:pPr>
                      <a:r>
                        <a:rPr lang="zh-CN" altLang="en-US" sz="1400" b="0" dirty="0">
                          <a:latin typeface="微软雅黑" panose="020B0503020204020204" pitchFamily="34" charset="-122"/>
                          <a:ea typeface="微软雅黑" panose="020B0503020204020204" pitchFamily="34" charset="-122"/>
                        </a:rPr>
                        <a:t>数字孪生</a:t>
                      </a:r>
                    </a:p>
                  </a:txBody>
                  <a:tcPr anchor="ctr"/>
                </a:tc>
                <a:tc>
                  <a:txBody>
                    <a:bodyPr/>
                    <a:lstStyle/>
                    <a:p>
                      <a:pPr algn="ctr">
                        <a:lnSpc>
                          <a:spcPct val="150000"/>
                        </a:lnSpc>
                      </a:pPr>
                      <a:r>
                        <a:rPr lang="zh-CN" altLang="en-US" sz="1400" b="0" dirty="0">
                          <a:latin typeface="微软雅黑" panose="020B0503020204020204" pitchFamily="34" charset="-122"/>
                          <a:ea typeface="微软雅黑" panose="020B0503020204020204" pitchFamily="34" charset="-122"/>
                        </a:rPr>
                        <a:t>自动化机器学习</a:t>
                      </a:r>
                    </a:p>
                  </a:txBody>
                  <a:tcPr anchor="ctr"/>
                </a:tc>
                <a:extLst>
                  <a:ext uri="{0D108BD9-81ED-4DB2-BD59-A6C34878D82A}">
                    <a16:rowId xmlns:a16="http://schemas.microsoft.com/office/drawing/2014/main" val="2469859390"/>
                  </a:ext>
                </a:extLst>
              </a:tr>
              <a:tr h="830170">
                <a:tc>
                  <a:txBody>
                    <a:bodyPr/>
                    <a:lstStyle/>
                    <a:p>
                      <a:pPr algn="ctr">
                        <a:lnSpc>
                          <a:spcPct val="150000"/>
                        </a:lnSpc>
                      </a:pPr>
                      <a:r>
                        <a:rPr lang="zh-CN" altLang="en-US" sz="1400" b="1" dirty="0">
                          <a:latin typeface="微软雅黑" panose="020B0503020204020204" pitchFamily="34" charset="-122"/>
                          <a:ea typeface="微软雅黑" panose="020B0503020204020204" pitchFamily="34" charset="-122"/>
                        </a:rPr>
                        <a:t>热度</a:t>
                      </a: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pPr>
                      <a:r>
                        <a:rPr lang="en-US" altLang="zh-CN" sz="1400" b="0" dirty="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06133828"/>
                  </a:ext>
                </a:extLst>
              </a:tr>
            </a:tbl>
          </a:graphicData>
        </a:graphic>
      </p:graphicFrame>
      <p:grpSp>
        <p:nvGrpSpPr>
          <p:cNvPr id="20" name="组合 19">
            <a:extLst>
              <a:ext uri="{FF2B5EF4-FFF2-40B4-BE49-F238E27FC236}">
                <a16:creationId xmlns:a16="http://schemas.microsoft.com/office/drawing/2014/main" id="{89BB6AD3-0AAD-FC74-69D8-7185F788B87B}"/>
              </a:ext>
            </a:extLst>
          </p:cNvPr>
          <p:cNvGrpSpPr/>
          <p:nvPr/>
        </p:nvGrpSpPr>
        <p:grpSpPr>
          <a:xfrm>
            <a:off x="1269782" y="3387069"/>
            <a:ext cx="3149818" cy="727731"/>
            <a:chOff x="1575257" y="1892300"/>
            <a:chExt cx="3542843" cy="850900"/>
          </a:xfrm>
        </p:grpSpPr>
        <p:sp>
          <p:nvSpPr>
            <p:cNvPr id="49" name="文本框 48">
              <a:extLst>
                <a:ext uri="{FF2B5EF4-FFF2-40B4-BE49-F238E27FC236}">
                  <a16:creationId xmlns:a16="http://schemas.microsoft.com/office/drawing/2014/main" id="{A4518E5E-8862-9B68-C6F9-95456158F5E4}"/>
                </a:ext>
              </a:extLst>
            </p:cNvPr>
            <p:cNvSpPr txBox="1"/>
            <p:nvPr/>
          </p:nvSpPr>
          <p:spPr>
            <a:xfrm>
              <a:off x="1575257" y="1892300"/>
              <a:ext cx="483246" cy="850900"/>
            </a:xfrm>
            <a:prstGeom prst="rect">
              <a:avLst/>
            </a:prstGeom>
            <a:solidFill>
              <a:srgbClr val="2279BC"/>
            </a:solidFill>
            <a:ln w="28575">
              <a:solidFill>
                <a:srgbClr val="2279BC"/>
              </a:solidFill>
            </a:ln>
          </p:spPr>
          <p:txBody>
            <a:bodyPr vert="eaVert" wrap="square" rtlCol="0">
              <a:spAutoFit/>
            </a:bodyPr>
            <a:lstStyle/>
            <a:p>
              <a:pPr algn="ctr">
                <a:lnSpc>
                  <a:spcPts val="1800"/>
                </a:lnSpc>
              </a:pPr>
              <a:r>
                <a:rPr lang="zh-CN" altLang="en-US" sz="1350" b="1" dirty="0">
                  <a:solidFill>
                    <a:schemeClr val="bg1"/>
                  </a:solidFill>
                  <a:latin typeface="微软雅黑" panose="020B0503020204020204" pitchFamily="34" charset="-122"/>
                  <a:ea typeface="微软雅黑" panose="020B0503020204020204" pitchFamily="34" charset="-122"/>
                </a:rPr>
                <a:t>政府</a:t>
              </a:r>
            </a:p>
          </p:txBody>
        </p:sp>
        <p:sp>
          <p:nvSpPr>
            <p:cNvPr id="50" name="矩形 49">
              <a:extLst>
                <a:ext uri="{FF2B5EF4-FFF2-40B4-BE49-F238E27FC236}">
                  <a16:creationId xmlns:a16="http://schemas.microsoft.com/office/drawing/2014/main" id="{9C0DAEF4-B781-D0F6-0F2A-D67431E395BD}"/>
                </a:ext>
              </a:extLst>
            </p:cNvPr>
            <p:cNvSpPr/>
            <p:nvPr/>
          </p:nvSpPr>
          <p:spPr>
            <a:xfrm>
              <a:off x="2058502" y="1892300"/>
              <a:ext cx="3059598" cy="850900"/>
            </a:xfrm>
            <a:prstGeom prst="rect">
              <a:avLst/>
            </a:prstGeom>
            <a:solidFill>
              <a:schemeClr val="bg1"/>
            </a:solidFill>
            <a:ln>
              <a:solidFill>
                <a:srgbClr val="2279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spcAft>
                  <a:spcPts val="200"/>
                </a:spcAft>
                <a:buClr>
                  <a:srgbClr val="164C82"/>
                </a:buClr>
                <a:buFont typeface="Arial" panose="020B0604020202020204" pitchFamily="34" charset="0"/>
                <a:buChar char="•"/>
                <a:defRPr/>
              </a:pPr>
              <a:r>
                <a:rPr lang="zh-CN" altLang="en-US" sz="1350" dirty="0">
                  <a:solidFill>
                    <a:srgbClr val="4F4F4F"/>
                  </a:solidFill>
                  <a:latin typeface="微软雅黑" panose="020B0503020204020204" pitchFamily="34" charset="-122"/>
                  <a:ea typeface="微软雅黑" panose="020B0503020204020204" pitchFamily="34" charset="-122"/>
                </a:rPr>
                <a:t>数字孪生、元宇宙</a:t>
              </a:r>
              <a:endParaRPr lang="en-US" altLang="zh-CN" sz="1350" dirty="0">
                <a:solidFill>
                  <a:srgbClr val="4F4F4F"/>
                </a:solidFill>
                <a:latin typeface="微软雅黑" panose="020B0503020204020204" pitchFamily="34" charset="-122"/>
                <a:ea typeface="微软雅黑" panose="020B0503020204020204" pitchFamily="34" charset="-122"/>
              </a:endParaRPr>
            </a:p>
            <a:p>
              <a:pPr marL="285750" indent="-285750">
                <a:lnSpc>
                  <a:spcPts val="1800"/>
                </a:lnSpc>
                <a:spcAft>
                  <a:spcPts val="200"/>
                </a:spcAft>
                <a:buClr>
                  <a:srgbClr val="164C82"/>
                </a:buClr>
                <a:buFont typeface="Arial" panose="020B0604020202020204" pitchFamily="34" charset="0"/>
                <a:buChar char="•"/>
                <a:defRPr/>
              </a:pPr>
              <a:r>
                <a:rPr lang="zh-CN" altLang="en-US" sz="1350" dirty="0">
                  <a:solidFill>
                    <a:srgbClr val="4F4F4F"/>
                  </a:solidFill>
                  <a:latin typeface="微软雅黑" panose="020B0503020204020204" pitchFamily="34" charset="-122"/>
                  <a:ea typeface="微软雅黑" panose="020B0503020204020204" pitchFamily="34" charset="-122"/>
                </a:rPr>
                <a:t>新基建</a:t>
              </a:r>
            </a:p>
          </p:txBody>
        </p:sp>
      </p:grpSp>
      <p:grpSp>
        <p:nvGrpSpPr>
          <p:cNvPr id="21" name="组合 20">
            <a:extLst>
              <a:ext uri="{FF2B5EF4-FFF2-40B4-BE49-F238E27FC236}">
                <a16:creationId xmlns:a16="http://schemas.microsoft.com/office/drawing/2014/main" id="{B8FF5A8C-7B58-A1E7-3B61-C06C15CAFB53}"/>
              </a:ext>
            </a:extLst>
          </p:cNvPr>
          <p:cNvGrpSpPr/>
          <p:nvPr/>
        </p:nvGrpSpPr>
        <p:grpSpPr>
          <a:xfrm>
            <a:off x="8508782" y="3387069"/>
            <a:ext cx="3149818" cy="727731"/>
            <a:chOff x="1575257" y="2883803"/>
            <a:chExt cx="3542843" cy="850900"/>
          </a:xfrm>
        </p:grpSpPr>
        <p:sp>
          <p:nvSpPr>
            <p:cNvPr id="47" name="文本框 46">
              <a:extLst>
                <a:ext uri="{FF2B5EF4-FFF2-40B4-BE49-F238E27FC236}">
                  <a16:creationId xmlns:a16="http://schemas.microsoft.com/office/drawing/2014/main" id="{26246F17-D334-F164-1E96-CD2C93399F2B}"/>
                </a:ext>
              </a:extLst>
            </p:cNvPr>
            <p:cNvSpPr txBox="1"/>
            <p:nvPr/>
          </p:nvSpPr>
          <p:spPr>
            <a:xfrm>
              <a:off x="1575257" y="2883803"/>
              <a:ext cx="483246" cy="850900"/>
            </a:xfrm>
            <a:prstGeom prst="rect">
              <a:avLst/>
            </a:prstGeom>
            <a:solidFill>
              <a:srgbClr val="2279BC"/>
            </a:solidFill>
            <a:ln w="28575">
              <a:solidFill>
                <a:srgbClr val="2279BC"/>
              </a:solidFill>
            </a:ln>
          </p:spPr>
          <p:txBody>
            <a:bodyPr vert="eaVert" wrap="square" rtlCol="0">
              <a:spAutoFit/>
            </a:bodyPr>
            <a:lstStyle/>
            <a:p>
              <a:pPr algn="ctr">
                <a:lnSpc>
                  <a:spcPts val="1800"/>
                </a:lnSpc>
              </a:pPr>
              <a:r>
                <a:rPr lang="zh-CN" altLang="en-US" sz="1350" b="1" dirty="0">
                  <a:solidFill>
                    <a:schemeClr val="bg1"/>
                  </a:solidFill>
                  <a:latin typeface="微软雅黑" panose="020B0503020204020204" pitchFamily="34" charset="-122"/>
                  <a:ea typeface="微软雅黑" panose="020B0503020204020204" pitchFamily="34" charset="-122"/>
                </a:rPr>
                <a:t>医疗</a:t>
              </a:r>
            </a:p>
          </p:txBody>
        </p:sp>
        <p:sp>
          <p:nvSpPr>
            <p:cNvPr id="48" name="矩形 47">
              <a:extLst>
                <a:ext uri="{FF2B5EF4-FFF2-40B4-BE49-F238E27FC236}">
                  <a16:creationId xmlns:a16="http://schemas.microsoft.com/office/drawing/2014/main" id="{37659001-4B86-79A2-A79E-F2E67B323B38}"/>
                </a:ext>
              </a:extLst>
            </p:cNvPr>
            <p:cNvSpPr/>
            <p:nvPr/>
          </p:nvSpPr>
          <p:spPr>
            <a:xfrm>
              <a:off x="2058502" y="2883803"/>
              <a:ext cx="3059598" cy="850900"/>
            </a:xfrm>
            <a:prstGeom prst="rect">
              <a:avLst/>
            </a:prstGeom>
            <a:solidFill>
              <a:schemeClr val="bg1"/>
            </a:solidFill>
            <a:ln>
              <a:solidFill>
                <a:srgbClr val="2279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spcAft>
                  <a:spcPts val="200"/>
                </a:spcAft>
                <a:buClr>
                  <a:srgbClr val="164C82"/>
                </a:buClr>
                <a:buFont typeface="Arial" panose="020B0604020202020204" pitchFamily="34" charset="0"/>
                <a:buChar char="•"/>
                <a:defRPr/>
              </a:pPr>
              <a:r>
                <a:rPr lang="zh-CN" altLang="en-US" sz="1350" dirty="0">
                  <a:solidFill>
                    <a:srgbClr val="4F4F4F"/>
                  </a:solidFill>
                  <a:latin typeface="微软雅黑" panose="020B0503020204020204" pitchFamily="34" charset="-122"/>
                  <a:ea typeface="微软雅黑" panose="020B0503020204020204" pitchFamily="34" charset="-122"/>
                </a:rPr>
                <a:t>在线问诊、</a:t>
              </a:r>
              <a:r>
                <a:rPr lang="en-US" altLang="zh-CN" sz="1350" dirty="0">
                  <a:solidFill>
                    <a:srgbClr val="4F4F4F"/>
                  </a:solidFill>
                  <a:latin typeface="微软雅黑" panose="020B0503020204020204" pitchFamily="34" charset="-122"/>
                  <a:ea typeface="微软雅黑" panose="020B0503020204020204" pitchFamily="34" charset="-122"/>
                </a:rPr>
                <a:t>AI</a:t>
              </a:r>
              <a:r>
                <a:rPr lang="zh-CN" altLang="en-US" sz="1350" dirty="0">
                  <a:solidFill>
                    <a:srgbClr val="4F4F4F"/>
                  </a:solidFill>
                  <a:latin typeface="微软雅黑" panose="020B0503020204020204" pitchFamily="34" charset="-122"/>
                  <a:ea typeface="微软雅黑" panose="020B0503020204020204" pitchFamily="34" charset="-122"/>
                </a:rPr>
                <a:t>辅助决策</a:t>
              </a:r>
              <a:endParaRPr lang="en-US" altLang="zh-CN" sz="1350" dirty="0">
                <a:solidFill>
                  <a:srgbClr val="4F4F4F"/>
                </a:solidFill>
                <a:latin typeface="微软雅黑" panose="020B0503020204020204" pitchFamily="34" charset="-122"/>
                <a:ea typeface="微软雅黑" panose="020B0503020204020204" pitchFamily="34" charset="-122"/>
              </a:endParaRPr>
            </a:p>
            <a:p>
              <a:pPr marL="285750" indent="-285750">
                <a:lnSpc>
                  <a:spcPts val="1800"/>
                </a:lnSpc>
                <a:spcAft>
                  <a:spcPts val="200"/>
                </a:spcAft>
                <a:buClr>
                  <a:srgbClr val="164C82"/>
                </a:buClr>
                <a:buFont typeface="Arial" panose="020B0604020202020204" pitchFamily="34" charset="0"/>
                <a:buChar char="•"/>
                <a:defRPr/>
              </a:pPr>
              <a:r>
                <a:rPr lang="zh-CN" altLang="en-US" sz="1350" dirty="0">
                  <a:solidFill>
                    <a:srgbClr val="4F4F4F"/>
                  </a:solidFill>
                  <a:latin typeface="微软雅黑" panose="020B0503020204020204" pitchFamily="34" charset="-122"/>
                  <a:ea typeface="微软雅黑" panose="020B0503020204020204" pitchFamily="34" charset="-122"/>
                </a:rPr>
                <a:t>药物研发</a:t>
              </a:r>
              <a:r>
                <a:rPr lang="en-US" altLang="zh-CN" sz="1350" dirty="0">
                  <a:solidFill>
                    <a:srgbClr val="4F4F4F"/>
                  </a:solidFill>
                  <a:latin typeface="微软雅黑" panose="020B0503020204020204" pitchFamily="34" charset="-122"/>
                  <a:ea typeface="微软雅黑" panose="020B0503020204020204" pitchFamily="34" charset="-122"/>
                </a:rPr>
                <a:t>-AI </a:t>
              </a:r>
              <a:r>
                <a:rPr lang="en-US" altLang="zh-CN" sz="1350">
                  <a:solidFill>
                    <a:srgbClr val="4F4F4F"/>
                  </a:solidFill>
                  <a:latin typeface="微软雅黑" panose="020B0503020204020204" pitchFamily="34" charset="-122"/>
                  <a:ea typeface="微软雅黑" panose="020B0503020204020204" pitchFamily="34" charset="-122"/>
                </a:rPr>
                <a:t>for science</a:t>
              </a:r>
              <a:endParaRPr kumimoji="0" lang="en-US" altLang="zh-CN"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endParaRPr>
            </a:p>
          </p:txBody>
        </p:sp>
      </p:grpSp>
      <p:grpSp>
        <p:nvGrpSpPr>
          <p:cNvPr id="22" name="组合 21">
            <a:extLst>
              <a:ext uri="{FF2B5EF4-FFF2-40B4-BE49-F238E27FC236}">
                <a16:creationId xmlns:a16="http://schemas.microsoft.com/office/drawing/2014/main" id="{34F3C248-CF31-D341-0207-BA1A4A542C7C}"/>
              </a:ext>
            </a:extLst>
          </p:cNvPr>
          <p:cNvGrpSpPr/>
          <p:nvPr/>
        </p:nvGrpSpPr>
        <p:grpSpPr>
          <a:xfrm>
            <a:off x="4889282" y="4301469"/>
            <a:ext cx="3149818" cy="727731"/>
            <a:chOff x="1575257" y="3875306"/>
            <a:chExt cx="3542843" cy="850900"/>
          </a:xfrm>
        </p:grpSpPr>
        <p:sp>
          <p:nvSpPr>
            <p:cNvPr id="45" name="文本框 44">
              <a:extLst>
                <a:ext uri="{FF2B5EF4-FFF2-40B4-BE49-F238E27FC236}">
                  <a16:creationId xmlns:a16="http://schemas.microsoft.com/office/drawing/2014/main" id="{05C2EFE7-D368-57CE-8535-5D45BCACCC38}"/>
                </a:ext>
              </a:extLst>
            </p:cNvPr>
            <p:cNvSpPr txBox="1"/>
            <p:nvPr/>
          </p:nvSpPr>
          <p:spPr>
            <a:xfrm>
              <a:off x="1575257" y="3875306"/>
              <a:ext cx="483246" cy="850900"/>
            </a:xfrm>
            <a:prstGeom prst="rect">
              <a:avLst/>
            </a:prstGeom>
            <a:solidFill>
              <a:srgbClr val="2279BC"/>
            </a:solidFill>
            <a:ln w="28575">
              <a:solidFill>
                <a:srgbClr val="2279BC"/>
              </a:solidFill>
            </a:ln>
          </p:spPr>
          <p:txBody>
            <a:bodyPr vert="eaVert" wrap="square" rtlCol="0">
              <a:spAutoFit/>
            </a:bodyPr>
            <a:lstStyle/>
            <a:p>
              <a:pPr algn="ctr">
                <a:lnSpc>
                  <a:spcPts val="1800"/>
                </a:lnSpc>
              </a:pPr>
              <a:r>
                <a:rPr lang="zh-CN" altLang="en-US" sz="1350" b="1" dirty="0">
                  <a:solidFill>
                    <a:schemeClr val="bg1"/>
                  </a:solidFill>
                  <a:latin typeface="微软雅黑" panose="020B0503020204020204" pitchFamily="34" charset="-122"/>
                  <a:ea typeface="微软雅黑" panose="020B0503020204020204" pitchFamily="34" charset="-122"/>
                </a:rPr>
                <a:t>汽车</a:t>
              </a:r>
            </a:p>
          </p:txBody>
        </p:sp>
        <p:sp>
          <p:nvSpPr>
            <p:cNvPr id="46" name="矩形 45">
              <a:extLst>
                <a:ext uri="{FF2B5EF4-FFF2-40B4-BE49-F238E27FC236}">
                  <a16:creationId xmlns:a16="http://schemas.microsoft.com/office/drawing/2014/main" id="{D3B9CFAC-F446-2B4F-A2A1-3E86C164160B}"/>
                </a:ext>
              </a:extLst>
            </p:cNvPr>
            <p:cNvSpPr/>
            <p:nvPr/>
          </p:nvSpPr>
          <p:spPr>
            <a:xfrm>
              <a:off x="2058502" y="3875306"/>
              <a:ext cx="3059598" cy="850900"/>
            </a:xfrm>
            <a:prstGeom prst="rect">
              <a:avLst/>
            </a:prstGeom>
            <a:solidFill>
              <a:schemeClr val="bg1"/>
            </a:solidFill>
            <a:ln>
              <a:solidFill>
                <a:srgbClr val="2279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spcAft>
                  <a:spcPts val="200"/>
                </a:spcAft>
                <a:buClr>
                  <a:srgbClr val="164C82"/>
                </a:buClr>
                <a:buFont typeface="Arial" panose="020B0604020202020204" pitchFamily="34" charset="0"/>
                <a:buChar char="•"/>
                <a:defRPr/>
              </a:pPr>
              <a:r>
                <a:rPr lang="zh-CN" altLang="en-US" sz="1350" dirty="0">
                  <a:solidFill>
                    <a:srgbClr val="4F4F4F"/>
                  </a:solidFill>
                  <a:latin typeface="微软雅黑" panose="020B0503020204020204" pitchFamily="34" charset="-122"/>
                  <a:ea typeface="微软雅黑" panose="020B0503020204020204" pitchFamily="34" charset="-122"/>
                </a:rPr>
                <a:t>自动驾驶</a:t>
              </a:r>
              <a:endParaRPr lang="en-US" altLang="zh-CN" sz="1350" dirty="0">
                <a:solidFill>
                  <a:srgbClr val="4F4F4F"/>
                </a:solidFill>
                <a:latin typeface="微软雅黑" panose="020B0503020204020204" pitchFamily="34" charset="-122"/>
                <a:ea typeface="微软雅黑" panose="020B0503020204020204" pitchFamily="34" charset="-122"/>
              </a:endParaRPr>
            </a:p>
            <a:p>
              <a:pPr marL="285750" indent="-285750">
                <a:lnSpc>
                  <a:spcPts val="1800"/>
                </a:lnSpc>
                <a:spcAft>
                  <a:spcPts val="200"/>
                </a:spcAft>
                <a:buClr>
                  <a:srgbClr val="164C82"/>
                </a:buClr>
                <a:buFont typeface="Arial" panose="020B0604020202020204" pitchFamily="34" charset="0"/>
                <a:buChar char="•"/>
                <a:defRPr/>
              </a:pPr>
              <a:r>
                <a:rPr lang="zh-CN" altLang="en-US" sz="1350" dirty="0">
                  <a:solidFill>
                    <a:srgbClr val="4F4F4F"/>
                  </a:solidFill>
                  <a:latin typeface="微软雅黑" panose="020B0503020204020204" pitchFamily="34" charset="-122"/>
                  <a:ea typeface="微软雅黑" panose="020B0503020204020204" pitchFamily="34" charset="-122"/>
                </a:rPr>
                <a:t>车内智能驾舱，</a:t>
              </a:r>
              <a:r>
                <a:rPr lang="en-US" altLang="zh-CN" sz="1350" dirty="0">
                  <a:solidFill>
                    <a:srgbClr val="4F4F4F"/>
                  </a:solidFill>
                  <a:latin typeface="微软雅黑" panose="020B0503020204020204" pitchFamily="34" charset="-122"/>
                  <a:ea typeface="微软雅黑" panose="020B0503020204020204" pitchFamily="34" charset="-122"/>
                </a:rPr>
                <a:t>ADAS</a:t>
              </a:r>
              <a:r>
                <a:rPr lang="zh-CN" altLang="en-US" sz="1350" dirty="0">
                  <a:solidFill>
                    <a:srgbClr val="4F4F4F"/>
                  </a:solidFill>
                  <a:latin typeface="微软雅黑" panose="020B0503020204020204" pitchFamily="34" charset="-122"/>
                  <a:ea typeface="微软雅黑" panose="020B0503020204020204" pitchFamily="34" charset="-122"/>
                </a:rPr>
                <a:t>，云端模型训练</a:t>
              </a:r>
              <a:endParaRPr lang="en-US" altLang="zh-CN" sz="1350" dirty="0">
                <a:solidFill>
                  <a:srgbClr val="4F4F4F"/>
                </a:solidFill>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D1116FC4-EBF5-BDD9-9C9D-8EBC813FE9E1}"/>
              </a:ext>
            </a:extLst>
          </p:cNvPr>
          <p:cNvGrpSpPr/>
          <p:nvPr/>
        </p:nvGrpSpPr>
        <p:grpSpPr>
          <a:xfrm>
            <a:off x="1269782" y="5215869"/>
            <a:ext cx="3149818" cy="727731"/>
            <a:chOff x="1575257" y="4850534"/>
            <a:chExt cx="3542843" cy="850900"/>
          </a:xfrm>
        </p:grpSpPr>
        <p:sp>
          <p:nvSpPr>
            <p:cNvPr id="43" name="文本框 42">
              <a:extLst>
                <a:ext uri="{FF2B5EF4-FFF2-40B4-BE49-F238E27FC236}">
                  <a16:creationId xmlns:a16="http://schemas.microsoft.com/office/drawing/2014/main" id="{8365301E-E1B1-5444-DB30-6BA4EF9801E6}"/>
                </a:ext>
              </a:extLst>
            </p:cNvPr>
            <p:cNvSpPr txBox="1"/>
            <p:nvPr/>
          </p:nvSpPr>
          <p:spPr>
            <a:xfrm>
              <a:off x="1575257" y="4850534"/>
              <a:ext cx="483246" cy="850900"/>
            </a:xfrm>
            <a:prstGeom prst="rect">
              <a:avLst/>
            </a:prstGeom>
            <a:solidFill>
              <a:srgbClr val="2279BC"/>
            </a:solidFill>
            <a:ln w="28575">
              <a:solidFill>
                <a:srgbClr val="2279BC"/>
              </a:solidFill>
            </a:ln>
          </p:spPr>
          <p:txBody>
            <a:bodyPr vert="eaVert" wrap="square" rtlCol="0">
              <a:spAutoFit/>
            </a:bodyPr>
            <a:lstStyle/>
            <a:p>
              <a:pPr algn="ctr">
                <a:lnSpc>
                  <a:spcPts val="1800"/>
                </a:lnSpc>
              </a:pPr>
              <a:r>
                <a:rPr lang="zh-CN" altLang="en-US" sz="1350" b="1" dirty="0">
                  <a:solidFill>
                    <a:schemeClr val="bg1"/>
                  </a:solidFill>
                  <a:latin typeface="微软雅黑" panose="020B0503020204020204" pitchFamily="34" charset="-122"/>
                  <a:ea typeface="微软雅黑" panose="020B0503020204020204" pitchFamily="34" charset="-122"/>
                </a:rPr>
                <a:t>运营商</a:t>
              </a:r>
            </a:p>
          </p:txBody>
        </p:sp>
        <p:sp>
          <p:nvSpPr>
            <p:cNvPr id="44" name="矩形 43">
              <a:extLst>
                <a:ext uri="{FF2B5EF4-FFF2-40B4-BE49-F238E27FC236}">
                  <a16:creationId xmlns:a16="http://schemas.microsoft.com/office/drawing/2014/main" id="{316D765C-5EFE-5613-2577-1E0162C07154}"/>
                </a:ext>
              </a:extLst>
            </p:cNvPr>
            <p:cNvSpPr/>
            <p:nvPr/>
          </p:nvSpPr>
          <p:spPr>
            <a:xfrm>
              <a:off x="2058502" y="4850534"/>
              <a:ext cx="3059598" cy="850900"/>
            </a:xfrm>
            <a:prstGeom prst="rect">
              <a:avLst/>
            </a:prstGeom>
            <a:solidFill>
              <a:schemeClr val="bg1"/>
            </a:solidFill>
            <a:ln>
              <a:solidFill>
                <a:srgbClr val="2279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spcAft>
                  <a:spcPts val="200"/>
                </a:spcAft>
                <a:buClr>
                  <a:srgbClr val="164C82"/>
                </a:buClr>
                <a:buFont typeface="Arial" panose="020B0604020202020204" pitchFamily="34" charset="0"/>
                <a:buChar char="•"/>
                <a:defRPr/>
              </a:pPr>
              <a:r>
                <a:rPr lang="zh-CN" altLang="en-US" sz="1350" dirty="0">
                  <a:solidFill>
                    <a:srgbClr val="4F4F4F"/>
                  </a:solidFill>
                  <a:latin typeface="微软雅黑" panose="020B0503020204020204" pitchFamily="34" charset="-122"/>
                  <a:ea typeface="微软雅黑" panose="020B0503020204020204" pitchFamily="34" charset="-122"/>
                </a:rPr>
                <a:t>智能客服，身份验证，数字员工，精准营销</a:t>
              </a:r>
              <a:endParaRPr lang="en-US" altLang="zh-CN" sz="1350" dirty="0">
                <a:solidFill>
                  <a:srgbClr val="4F4F4F"/>
                </a:solidFill>
                <a:latin typeface="微软雅黑" panose="020B0503020204020204" pitchFamily="34" charset="-122"/>
                <a:ea typeface="微软雅黑" panose="020B0503020204020204" pitchFamily="34" charset="-122"/>
              </a:endParaRPr>
            </a:p>
            <a:p>
              <a:pPr marL="285750" indent="-285750">
                <a:lnSpc>
                  <a:spcPts val="1800"/>
                </a:lnSpc>
                <a:spcAft>
                  <a:spcPts val="200"/>
                </a:spcAft>
                <a:buClr>
                  <a:srgbClr val="164C82"/>
                </a:buClr>
                <a:buFont typeface="Arial" panose="020B0604020202020204" pitchFamily="34" charset="0"/>
                <a:buChar char="•"/>
                <a:defRPr/>
              </a:pPr>
              <a:r>
                <a:rPr lang="en-US" altLang="zh-CN" sz="1350" dirty="0">
                  <a:solidFill>
                    <a:srgbClr val="4F4F4F"/>
                  </a:solidFill>
                  <a:latin typeface="微软雅黑" panose="020B0503020204020204" pitchFamily="34" charset="-122"/>
                  <a:ea typeface="微软雅黑" panose="020B0503020204020204" pitchFamily="34" charset="-122"/>
                </a:rPr>
                <a:t>ADN</a:t>
              </a:r>
            </a:p>
          </p:txBody>
        </p:sp>
      </p:grpSp>
      <p:grpSp>
        <p:nvGrpSpPr>
          <p:cNvPr id="25" name="组合 24">
            <a:extLst>
              <a:ext uri="{FF2B5EF4-FFF2-40B4-BE49-F238E27FC236}">
                <a16:creationId xmlns:a16="http://schemas.microsoft.com/office/drawing/2014/main" id="{C4202F15-D19A-7F41-2A76-2DC287FCE16B}"/>
              </a:ext>
            </a:extLst>
          </p:cNvPr>
          <p:cNvGrpSpPr/>
          <p:nvPr/>
        </p:nvGrpSpPr>
        <p:grpSpPr>
          <a:xfrm>
            <a:off x="4889283" y="3387069"/>
            <a:ext cx="3149817" cy="727731"/>
            <a:chOff x="6069684" y="1892300"/>
            <a:chExt cx="3542842" cy="850900"/>
          </a:xfrm>
        </p:grpSpPr>
        <p:sp>
          <p:nvSpPr>
            <p:cNvPr id="39" name="文本框 38">
              <a:extLst>
                <a:ext uri="{FF2B5EF4-FFF2-40B4-BE49-F238E27FC236}">
                  <a16:creationId xmlns:a16="http://schemas.microsoft.com/office/drawing/2014/main" id="{01938CCB-6D54-1C77-3201-74705DFF5340}"/>
                </a:ext>
              </a:extLst>
            </p:cNvPr>
            <p:cNvSpPr txBox="1"/>
            <p:nvPr/>
          </p:nvSpPr>
          <p:spPr>
            <a:xfrm>
              <a:off x="6069684" y="1892300"/>
              <a:ext cx="483246" cy="850900"/>
            </a:xfrm>
            <a:prstGeom prst="rect">
              <a:avLst/>
            </a:prstGeom>
            <a:solidFill>
              <a:srgbClr val="2279BC"/>
            </a:solidFill>
            <a:ln w="28575">
              <a:solidFill>
                <a:srgbClr val="2279BC"/>
              </a:solidFill>
            </a:ln>
          </p:spPr>
          <p:txBody>
            <a:bodyPr vert="eaVert" wrap="square" rtlCol="0">
              <a:spAutoFit/>
            </a:bodyPr>
            <a:lstStyle/>
            <a:p>
              <a:pPr algn="ctr">
                <a:lnSpc>
                  <a:spcPts val="1800"/>
                </a:lnSpc>
              </a:pPr>
              <a:r>
                <a:rPr lang="zh-CN" altLang="en-US" sz="1350" b="1" dirty="0">
                  <a:solidFill>
                    <a:schemeClr val="bg1"/>
                  </a:solidFill>
                  <a:latin typeface="微软雅黑" panose="020B0503020204020204" pitchFamily="34" charset="-122"/>
                  <a:ea typeface="微软雅黑" panose="020B0503020204020204" pitchFamily="34" charset="-122"/>
                </a:rPr>
                <a:t>金融</a:t>
              </a:r>
            </a:p>
          </p:txBody>
        </p:sp>
        <p:sp>
          <p:nvSpPr>
            <p:cNvPr id="40" name="矩形 39">
              <a:extLst>
                <a:ext uri="{FF2B5EF4-FFF2-40B4-BE49-F238E27FC236}">
                  <a16:creationId xmlns:a16="http://schemas.microsoft.com/office/drawing/2014/main" id="{A849E325-E392-BD05-32F6-FED053FC99AF}"/>
                </a:ext>
              </a:extLst>
            </p:cNvPr>
            <p:cNvSpPr/>
            <p:nvPr/>
          </p:nvSpPr>
          <p:spPr>
            <a:xfrm>
              <a:off x="6552929" y="1892300"/>
              <a:ext cx="3059597" cy="850900"/>
            </a:xfrm>
            <a:prstGeom prst="rect">
              <a:avLst/>
            </a:prstGeom>
            <a:solidFill>
              <a:schemeClr val="bg1"/>
            </a:solidFill>
            <a:ln>
              <a:solidFill>
                <a:srgbClr val="2279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ts val="1800"/>
                </a:lnSpc>
                <a:spcBef>
                  <a:spcPts val="0"/>
                </a:spcBef>
                <a:spcAft>
                  <a:spcPts val="200"/>
                </a:spcAft>
                <a:buClr>
                  <a:srgbClr val="164C82"/>
                </a:buClr>
                <a:buSzTx/>
                <a:buFont typeface="Arial" panose="020B0604020202020204" pitchFamily="34" charset="0"/>
                <a:buChar char="•"/>
                <a:tabLst/>
                <a:defRPr/>
              </a:pPr>
              <a:r>
                <a:rPr kumimoji="0" lang="zh-CN" altLang="en-US"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rPr>
                <a:t>风控、智能营销、智能客服</a:t>
              </a:r>
              <a:endParaRPr kumimoji="0" lang="en-US" altLang="zh-CN"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endParaRPr>
            </a:p>
            <a:p>
              <a:pPr marL="285750" marR="0" lvl="0" indent="-285750" algn="l" defTabSz="457200" rtl="0" eaLnBrk="1" fontAlgn="auto" latinLnBrk="0" hangingPunct="1">
                <a:lnSpc>
                  <a:spcPts val="1800"/>
                </a:lnSpc>
                <a:spcBef>
                  <a:spcPts val="0"/>
                </a:spcBef>
                <a:spcAft>
                  <a:spcPts val="200"/>
                </a:spcAft>
                <a:buClr>
                  <a:srgbClr val="164C82"/>
                </a:buClr>
                <a:buSzTx/>
                <a:buFont typeface="Arial" panose="020B0604020202020204" pitchFamily="34" charset="0"/>
                <a:buChar char="•"/>
                <a:tabLst/>
                <a:defRPr/>
              </a:pPr>
              <a:r>
                <a:rPr kumimoji="0" lang="zh-CN" altLang="en-US"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rPr>
                <a:t>文档识别、档案管理</a:t>
              </a:r>
              <a:endParaRPr kumimoji="0" lang="en-US" altLang="zh-CN"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endParaRPr>
            </a:p>
            <a:p>
              <a:pPr marL="285750" marR="0" lvl="0" indent="-285750" algn="l" defTabSz="457200" rtl="0" eaLnBrk="1" fontAlgn="auto" latinLnBrk="0" hangingPunct="1">
                <a:lnSpc>
                  <a:spcPts val="1800"/>
                </a:lnSpc>
                <a:spcBef>
                  <a:spcPts val="0"/>
                </a:spcBef>
                <a:spcAft>
                  <a:spcPts val="200"/>
                </a:spcAft>
                <a:buClr>
                  <a:srgbClr val="164C82"/>
                </a:buClr>
                <a:buSzTx/>
                <a:buFont typeface="Arial" panose="020B0604020202020204" pitchFamily="34" charset="0"/>
                <a:buChar char="•"/>
                <a:tabLst/>
                <a:defRPr/>
              </a:pPr>
              <a:r>
                <a:rPr kumimoji="0" lang="zh-CN" altLang="en-US"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rPr>
                <a:t>生物识别</a:t>
              </a:r>
              <a:endParaRPr kumimoji="0" lang="en-US" altLang="zh-CN"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endParaRPr>
            </a:p>
          </p:txBody>
        </p:sp>
      </p:grpSp>
      <p:grpSp>
        <p:nvGrpSpPr>
          <p:cNvPr id="26" name="组合 25">
            <a:extLst>
              <a:ext uri="{FF2B5EF4-FFF2-40B4-BE49-F238E27FC236}">
                <a16:creationId xmlns:a16="http://schemas.microsoft.com/office/drawing/2014/main" id="{9AB933B8-28C3-C5B6-59BB-3185A07537F5}"/>
              </a:ext>
            </a:extLst>
          </p:cNvPr>
          <p:cNvGrpSpPr/>
          <p:nvPr/>
        </p:nvGrpSpPr>
        <p:grpSpPr>
          <a:xfrm>
            <a:off x="1269782" y="4301469"/>
            <a:ext cx="3149818" cy="727731"/>
            <a:chOff x="6069684" y="2883803"/>
            <a:chExt cx="3542843" cy="850900"/>
          </a:xfrm>
        </p:grpSpPr>
        <p:sp>
          <p:nvSpPr>
            <p:cNvPr id="37" name="文本框 36">
              <a:extLst>
                <a:ext uri="{FF2B5EF4-FFF2-40B4-BE49-F238E27FC236}">
                  <a16:creationId xmlns:a16="http://schemas.microsoft.com/office/drawing/2014/main" id="{423B2FDC-6596-58E7-DCEC-7DDF78507F71}"/>
                </a:ext>
              </a:extLst>
            </p:cNvPr>
            <p:cNvSpPr txBox="1"/>
            <p:nvPr/>
          </p:nvSpPr>
          <p:spPr>
            <a:xfrm>
              <a:off x="6069684" y="2883803"/>
              <a:ext cx="483246" cy="850900"/>
            </a:xfrm>
            <a:prstGeom prst="rect">
              <a:avLst/>
            </a:prstGeom>
            <a:solidFill>
              <a:srgbClr val="2279BC"/>
            </a:solidFill>
            <a:ln w="28575">
              <a:solidFill>
                <a:srgbClr val="2279BC"/>
              </a:solidFill>
            </a:ln>
          </p:spPr>
          <p:txBody>
            <a:bodyPr vert="eaVert" wrap="square" rtlCol="0">
              <a:spAutoFit/>
            </a:bodyPr>
            <a:lstStyle/>
            <a:p>
              <a:pPr algn="ctr">
                <a:lnSpc>
                  <a:spcPts val="1800"/>
                </a:lnSpc>
              </a:pPr>
              <a:r>
                <a:rPr lang="zh-CN" altLang="en-US" sz="1350" b="1" dirty="0">
                  <a:solidFill>
                    <a:schemeClr val="bg1"/>
                  </a:solidFill>
                  <a:latin typeface="微软雅黑" panose="020B0503020204020204" pitchFamily="34" charset="-122"/>
                  <a:ea typeface="微软雅黑" panose="020B0503020204020204" pitchFamily="34" charset="-122"/>
                </a:rPr>
                <a:t>互联网</a:t>
              </a:r>
            </a:p>
          </p:txBody>
        </p:sp>
        <p:sp>
          <p:nvSpPr>
            <p:cNvPr id="38" name="矩形 37">
              <a:extLst>
                <a:ext uri="{FF2B5EF4-FFF2-40B4-BE49-F238E27FC236}">
                  <a16:creationId xmlns:a16="http://schemas.microsoft.com/office/drawing/2014/main" id="{A52D4157-3F5A-CC19-1F09-53CC50B5D6E2}"/>
                </a:ext>
              </a:extLst>
            </p:cNvPr>
            <p:cNvSpPr/>
            <p:nvPr/>
          </p:nvSpPr>
          <p:spPr>
            <a:xfrm>
              <a:off x="6552929" y="2883803"/>
              <a:ext cx="3059598" cy="850900"/>
            </a:xfrm>
            <a:prstGeom prst="rect">
              <a:avLst/>
            </a:prstGeom>
            <a:solidFill>
              <a:schemeClr val="bg1"/>
            </a:solidFill>
            <a:ln>
              <a:solidFill>
                <a:srgbClr val="2279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ts val="1800"/>
                </a:lnSpc>
                <a:spcBef>
                  <a:spcPts val="0"/>
                </a:spcBef>
                <a:spcAft>
                  <a:spcPts val="200"/>
                </a:spcAft>
                <a:buClr>
                  <a:srgbClr val="164C82"/>
                </a:buClr>
                <a:buSzTx/>
                <a:buFont typeface="Arial" panose="020B0604020202020204" pitchFamily="34" charset="0"/>
                <a:buChar char="•"/>
                <a:tabLst/>
                <a:defRPr/>
              </a:pPr>
              <a:r>
                <a:rPr kumimoji="0" lang="zh-CN" altLang="en-US"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rPr>
                <a:t>智能决策，内容审核</a:t>
              </a:r>
              <a:endParaRPr kumimoji="0" lang="en-US" altLang="zh-CN"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endParaRPr>
            </a:p>
            <a:p>
              <a:pPr marL="285750" marR="0" lvl="0" indent="-285750" algn="l" defTabSz="457200" rtl="0" eaLnBrk="1" fontAlgn="auto" latinLnBrk="0" hangingPunct="1">
                <a:lnSpc>
                  <a:spcPts val="1800"/>
                </a:lnSpc>
                <a:spcBef>
                  <a:spcPts val="0"/>
                </a:spcBef>
                <a:spcAft>
                  <a:spcPts val="200"/>
                </a:spcAft>
                <a:buClr>
                  <a:srgbClr val="164C82"/>
                </a:buClr>
                <a:buSzTx/>
                <a:buFont typeface="Arial" panose="020B0604020202020204" pitchFamily="34" charset="0"/>
                <a:buChar char="•"/>
                <a:tabLst/>
                <a:defRPr/>
              </a:pPr>
              <a:r>
                <a:rPr kumimoji="0" lang="zh-CN" altLang="en-US"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rPr>
                <a:t>生成式（</a:t>
              </a:r>
              <a:r>
                <a:rPr kumimoji="0" lang="en-US" altLang="zh-CN"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rPr>
                <a:t>AIGC</a:t>
              </a:r>
              <a:r>
                <a:rPr kumimoji="0" lang="zh-CN" altLang="en-US"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rPr>
                <a:t>）</a:t>
              </a:r>
              <a:r>
                <a:rPr kumimoji="0" lang="en-US" altLang="zh-CN"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rPr>
                <a:t>--</a:t>
              </a:r>
              <a:r>
                <a:rPr kumimoji="0" lang="zh-CN" altLang="en-US"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rPr>
                <a:t>海报生成，图片生成，视频生成等</a:t>
              </a:r>
              <a:endParaRPr kumimoji="0" lang="en-US" altLang="zh-CN" sz="135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endParaRPr>
            </a:p>
          </p:txBody>
        </p:sp>
      </p:grpSp>
      <p:grpSp>
        <p:nvGrpSpPr>
          <p:cNvPr id="27" name="组合 26">
            <a:extLst>
              <a:ext uri="{FF2B5EF4-FFF2-40B4-BE49-F238E27FC236}">
                <a16:creationId xmlns:a16="http://schemas.microsoft.com/office/drawing/2014/main" id="{A71BA578-AA54-ED87-8163-BBC87DF07FB1}"/>
              </a:ext>
            </a:extLst>
          </p:cNvPr>
          <p:cNvGrpSpPr/>
          <p:nvPr/>
        </p:nvGrpSpPr>
        <p:grpSpPr>
          <a:xfrm>
            <a:off x="8508781" y="4301469"/>
            <a:ext cx="3149817" cy="727731"/>
            <a:chOff x="6069683" y="3875306"/>
            <a:chExt cx="3542843" cy="850900"/>
          </a:xfrm>
        </p:grpSpPr>
        <p:sp>
          <p:nvSpPr>
            <p:cNvPr id="35" name="文本框 34">
              <a:extLst>
                <a:ext uri="{FF2B5EF4-FFF2-40B4-BE49-F238E27FC236}">
                  <a16:creationId xmlns:a16="http://schemas.microsoft.com/office/drawing/2014/main" id="{EC5EBFE9-CD1B-69E8-C85A-8AEAF93E0BF8}"/>
                </a:ext>
              </a:extLst>
            </p:cNvPr>
            <p:cNvSpPr txBox="1"/>
            <p:nvPr/>
          </p:nvSpPr>
          <p:spPr>
            <a:xfrm>
              <a:off x="6069683" y="3875306"/>
              <a:ext cx="483246" cy="850900"/>
            </a:xfrm>
            <a:prstGeom prst="rect">
              <a:avLst/>
            </a:prstGeom>
            <a:solidFill>
              <a:srgbClr val="2279BC"/>
            </a:solidFill>
            <a:ln w="28575">
              <a:solidFill>
                <a:srgbClr val="2279BC"/>
              </a:solidFill>
            </a:ln>
          </p:spPr>
          <p:txBody>
            <a:bodyPr vert="eaVert" wrap="square" rtlCol="0">
              <a:spAutoFit/>
            </a:bodyPr>
            <a:lstStyle/>
            <a:p>
              <a:pPr algn="ctr">
                <a:lnSpc>
                  <a:spcPts val="1800"/>
                </a:lnSpc>
              </a:pPr>
              <a:r>
                <a:rPr lang="zh-CN" altLang="en-US" sz="1350" b="1" dirty="0">
                  <a:solidFill>
                    <a:schemeClr val="bg1"/>
                  </a:solidFill>
                  <a:latin typeface="微软雅黑" panose="020B0503020204020204" pitchFamily="34" charset="-122"/>
                  <a:ea typeface="微软雅黑" panose="020B0503020204020204" pitchFamily="34" charset="-122"/>
                </a:rPr>
                <a:t>家居</a:t>
              </a:r>
            </a:p>
          </p:txBody>
        </p:sp>
        <p:sp>
          <p:nvSpPr>
            <p:cNvPr id="36" name="矩形 35">
              <a:extLst>
                <a:ext uri="{FF2B5EF4-FFF2-40B4-BE49-F238E27FC236}">
                  <a16:creationId xmlns:a16="http://schemas.microsoft.com/office/drawing/2014/main" id="{49E6269F-D6D0-6CC0-6984-1C302261F6A9}"/>
                </a:ext>
              </a:extLst>
            </p:cNvPr>
            <p:cNvSpPr/>
            <p:nvPr/>
          </p:nvSpPr>
          <p:spPr>
            <a:xfrm>
              <a:off x="6552929" y="3875306"/>
              <a:ext cx="3059597" cy="850900"/>
            </a:xfrm>
            <a:prstGeom prst="rect">
              <a:avLst/>
            </a:prstGeom>
            <a:solidFill>
              <a:schemeClr val="bg1"/>
            </a:solidFill>
            <a:ln>
              <a:solidFill>
                <a:srgbClr val="2279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spcAft>
                  <a:spcPts val="200"/>
                </a:spcAft>
                <a:buClr>
                  <a:srgbClr val="164C82"/>
                </a:buClr>
                <a:buFont typeface="Arial" panose="020B0604020202020204" pitchFamily="34" charset="0"/>
                <a:buChar char="•"/>
                <a:defRPr/>
              </a:pPr>
              <a:r>
                <a:rPr lang="zh-CN" altLang="en-US" sz="1350" dirty="0">
                  <a:solidFill>
                    <a:srgbClr val="4F4F4F"/>
                  </a:solidFill>
                  <a:latin typeface="微软雅黑" panose="020B0503020204020204" pitchFamily="34" charset="-122"/>
                  <a:ea typeface="微软雅黑" panose="020B0503020204020204" pitchFamily="34" charset="-122"/>
                </a:rPr>
                <a:t>智能音响、智能家电、机器人</a:t>
              </a:r>
              <a:endParaRPr lang="en-US" altLang="zh-CN" sz="1350" dirty="0">
                <a:solidFill>
                  <a:srgbClr val="4F4F4F"/>
                </a:solidFill>
                <a:latin typeface="微软雅黑" panose="020B0503020204020204" pitchFamily="34" charset="-122"/>
                <a:ea typeface="微软雅黑" panose="020B0503020204020204" pitchFamily="34" charset="-122"/>
              </a:endParaRPr>
            </a:p>
          </p:txBody>
        </p:sp>
      </p:grpSp>
      <p:grpSp>
        <p:nvGrpSpPr>
          <p:cNvPr id="28" name="组合 27">
            <a:extLst>
              <a:ext uri="{FF2B5EF4-FFF2-40B4-BE49-F238E27FC236}">
                <a16:creationId xmlns:a16="http://schemas.microsoft.com/office/drawing/2014/main" id="{85ECE289-308D-73D5-B0FA-82DE4A1680E0}"/>
              </a:ext>
            </a:extLst>
          </p:cNvPr>
          <p:cNvGrpSpPr/>
          <p:nvPr/>
        </p:nvGrpSpPr>
        <p:grpSpPr>
          <a:xfrm>
            <a:off x="4889282" y="5215869"/>
            <a:ext cx="3149818" cy="727731"/>
            <a:chOff x="6069684" y="4866809"/>
            <a:chExt cx="3542843" cy="850900"/>
          </a:xfrm>
        </p:grpSpPr>
        <p:sp>
          <p:nvSpPr>
            <p:cNvPr id="33" name="文本框 32">
              <a:extLst>
                <a:ext uri="{FF2B5EF4-FFF2-40B4-BE49-F238E27FC236}">
                  <a16:creationId xmlns:a16="http://schemas.microsoft.com/office/drawing/2014/main" id="{9A5A20D4-A320-C533-7375-B2D26BB2271C}"/>
                </a:ext>
              </a:extLst>
            </p:cNvPr>
            <p:cNvSpPr txBox="1"/>
            <p:nvPr/>
          </p:nvSpPr>
          <p:spPr>
            <a:xfrm>
              <a:off x="6069684" y="4866809"/>
              <a:ext cx="483246" cy="850900"/>
            </a:xfrm>
            <a:prstGeom prst="rect">
              <a:avLst/>
            </a:prstGeom>
            <a:solidFill>
              <a:srgbClr val="2279BC"/>
            </a:solidFill>
            <a:ln w="28575">
              <a:solidFill>
                <a:srgbClr val="2279BC"/>
              </a:solidFill>
            </a:ln>
          </p:spPr>
          <p:txBody>
            <a:bodyPr vert="eaVert" wrap="square" rtlCol="0">
              <a:spAutoFit/>
            </a:bodyPr>
            <a:lstStyle/>
            <a:p>
              <a:pPr algn="ctr">
                <a:lnSpc>
                  <a:spcPts val="1800"/>
                </a:lnSpc>
              </a:pPr>
              <a:r>
                <a:rPr lang="zh-CN" altLang="en-US" sz="1350" b="1" dirty="0">
                  <a:solidFill>
                    <a:schemeClr val="bg1"/>
                  </a:solidFill>
                  <a:latin typeface="微软雅黑" panose="020B0503020204020204" pitchFamily="34" charset="-122"/>
                  <a:ea typeface="微软雅黑" panose="020B0503020204020204" pitchFamily="34" charset="-122"/>
                </a:rPr>
                <a:t>制造</a:t>
              </a:r>
            </a:p>
          </p:txBody>
        </p:sp>
        <p:sp>
          <p:nvSpPr>
            <p:cNvPr id="34" name="矩形 33">
              <a:extLst>
                <a:ext uri="{FF2B5EF4-FFF2-40B4-BE49-F238E27FC236}">
                  <a16:creationId xmlns:a16="http://schemas.microsoft.com/office/drawing/2014/main" id="{70C4D514-E62C-0476-6DC4-5A63B8354C64}"/>
                </a:ext>
              </a:extLst>
            </p:cNvPr>
            <p:cNvSpPr/>
            <p:nvPr/>
          </p:nvSpPr>
          <p:spPr>
            <a:xfrm>
              <a:off x="6552929" y="4866809"/>
              <a:ext cx="3059598" cy="850900"/>
            </a:xfrm>
            <a:prstGeom prst="rect">
              <a:avLst/>
            </a:prstGeom>
            <a:solidFill>
              <a:schemeClr val="bg1"/>
            </a:solidFill>
            <a:ln>
              <a:solidFill>
                <a:srgbClr val="2279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spcAft>
                  <a:spcPts val="200"/>
                </a:spcAft>
                <a:buClr>
                  <a:srgbClr val="164C82"/>
                </a:buClr>
                <a:buFont typeface="Arial" panose="020B0604020202020204" pitchFamily="34" charset="0"/>
                <a:buChar char="•"/>
                <a:defRPr/>
              </a:pPr>
              <a:r>
                <a:rPr lang="zh-CN" altLang="en-US" sz="1350" dirty="0">
                  <a:solidFill>
                    <a:srgbClr val="4F4F4F"/>
                  </a:solidFill>
                  <a:latin typeface="微软雅黑" panose="020B0503020204020204" pitchFamily="34" charset="-122"/>
                  <a:ea typeface="微软雅黑" panose="020B0503020204020204" pitchFamily="34" charset="-122"/>
                </a:rPr>
                <a:t>工业质检，预测性维护</a:t>
              </a:r>
              <a:endParaRPr lang="en-US" altLang="zh-CN" sz="1350" dirty="0">
                <a:solidFill>
                  <a:srgbClr val="4F4F4F"/>
                </a:solidFill>
                <a:latin typeface="微软雅黑" panose="020B0503020204020204" pitchFamily="34" charset="-122"/>
                <a:ea typeface="微软雅黑" panose="020B0503020204020204" pitchFamily="34" charset="-122"/>
              </a:endParaRPr>
            </a:p>
          </p:txBody>
        </p:sp>
      </p:grpSp>
      <p:grpSp>
        <p:nvGrpSpPr>
          <p:cNvPr id="51" name="组合 50">
            <a:extLst>
              <a:ext uri="{FF2B5EF4-FFF2-40B4-BE49-F238E27FC236}">
                <a16:creationId xmlns:a16="http://schemas.microsoft.com/office/drawing/2014/main" id="{8CE647E7-20BD-32E7-2516-3FACB832773C}"/>
              </a:ext>
            </a:extLst>
          </p:cNvPr>
          <p:cNvGrpSpPr/>
          <p:nvPr/>
        </p:nvGrpSpPr>
        <p:grpSpPr>
          <a:xfrm>
            <a:off x="8508782" y="5215869"/>
            <a:ext cx="3149818" cy="727731"/>
            <a:chOff x="1575257" y="4850534"/>
            <a:chExt cx="3542843" cy="850900"/>
          </a:xfrm>
        </p:grpSpPr>
        <p:sp>
          <p:nvSpPr>
            <p:cNvPr id="52" name="文本框 51">
              <a:extLst>
                <a:ext uri="{FF2B5EF4-FFF2-40B4-BE49-F238E27FC236}">
                  <a16:creationId xmlns:a16="http://schemas.microsoft.com/office/drawing/2014/main" id="{503C9FE6-5024-E75A-3BD3-6C80EA433F94}"/>
                </a:ext>
              </a:extLst>
            </p:cNvPr>
            <p:cNvSpPr txBox="1"/>
            <p:nvPr/>
          </p:nvSpPr>
          <p:spPr>
            <a:xfrm>
              <a:off x="1575257" y="4850534"/>
              <a:ext cx="483246" cy="850900"/>
            </a:xfrm>
            <a:prstGeom prst="rect">
              <a:avLst/>
            </a:prstGeom>
            <a:solidFill>
              <a:srgbClr val="2279BC"/>
            </a:solidFill>
            <a:ln w="28575">
              <a:solidFill>
                <a:srgbClr val="2279BC"/>
              </a:solidFill>
            </a:ln>
          </p:spPr>
          <p:txBody>
            <a:bodyPr vert="eaVert" wrap="square" rtlCol="0">
              <a:spAutoFit/>
            </a:bodyPr>
            <a:lstStyle/>
            <a:p>
              <a:pPr algn="ctr">
                <a:lnSpc>
                  <a:spcPts val="1800"/>
                </a:lnSpc>
              </a:pPr>
              <a:r>
                <a:rPr lang="zh-CN" altLang="en-US" sz="1350" b="1" dirty="0">
                  <a:solidFill>
                    <a:schemeClr val="bg1"/>
                  </a:solidFill>
                  <a:latin typeface="微软雅黑" panose="020B0503020204020204" pitchFamily="34" charset="-122"/>
                  <a:ea typeface="微软雅黑" panose="020B0503020204020204" pitchFamily="34" charset="-122"/>
                </a:rPr>
                <a:t>能源</a:t>
              </a:r>
            </a:p>
          </p:txBody>
        </p:sp>
        <p:sp>
          <p:nvSpPr>
            <p:cNvPr id="53" name="矩形 52">
              <a:extLst>
                <a:ext uri="{FF2B5EF4-FFF2-40B4-BE49-F238E27FC236}">
                  <a16:creationId xmlns:a16="http://schemas.microsoft.com/office/drawing/2014/main" id="{414DBCA2-6D27-9643-6F41-341156A1B7C9}"/>
                </a:ext>
              </a:extLst>
            </p:cNvPr>
            <p:cNvSpPr/>
            <p:nvPr/>
          </p:nvSpPr>
          <p:spPr>
            <a:xfrm>
              <a:off x="2058502" y="4850534"/>
              <a:ext cx="3059598" cy="850900"/>
            </a:xfrm>
            <a:prstGeom prst="rect">
              <a:avLst/>
            </a:prstGeom>
            <a:solidFill>
              <a:schemeClr val="bg1"/>
            </a:solidFill>
            <a:ln>
              <a:solidFill>
                <a:srgbClr val="2279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spcAft>
                  <a:spcPts val="200"/>
                </a:spcAft>
                <a:buClr>
                  <a:srgbClr val="164C82"/>
                </a:buClr>
                <a:buFont typeface="Arial" panose="020B0604020202020204" pitchFamily="34" charset="0"/>
                <a:buChar char="•"/>
                <a:defRPr/>
              </a:pPr>
              <a:r>
                <a:rPr lang="zh-CN" altLang="en-US" sz="1350" dirty="0">
                  <a:solidFill>
                    <a:srgbClr val="4F4F4F"/>
                  </a:solidFill>
                  <a:latin typeface="微软雅黑" panose="020B0503020204020204" pitchFamily="34" charset="-122"/>
                  <a:ea typeface="微软雅黑" panose="020B0503020204020204" pitchFamily="34" charset="-122"/>
                </a:rPr>
                <a:t>巡检、安全检测</a:t>
              </a:r>
              <a:endParaRPr lang="en-US" altLang="zh-CN" sz="1350" dirty="0">
                <a:solidFill>
                  <a:srgbClr val="4F4F4F"/>
                </a:solidFill>
                <a:latin typeface="微软雅黑" panose="020B0503020204020204" pitchFamily="34" charset="-122"/>
                <a:ea typeface="微软雅黑" panose="020B0503020204020204" pitchFamily="34" charset="-122"/>
              </a:endParaRPr>
            </a:p>
            <a:p>
              <a:pPr marL="285750" indent="-285750">
                <a:lnSpc>
                  <a:spcPts val="1800"/>
                </a:lnSpc>
                <a:spcAft>
                  <a:spcPts val="200"/>
                </a:spcAft>
                <a:buClr>
                  <a:srgbClr val="164C82"/>
                </a:buClr>
                <a:buFont typeface="Arial" panose="020B0604020202020204" pitchFamily="34" charset="0"/>
                <a:buChar char="•"/>
                <a:defRPr/>
              </a:pPr>
              <a:r>
                <a:rPr lang="zh-CN" altLang="en-US" sz="1350" dirty="0">
                  <a:solidFill>
                    <a:srgbClr val="4F4F4F"/>
                  </a:solidFill>
                  <a:latin typeface="微软雅黑" panose="020B0503020204020204" pitchFamily="34" charset="-122"/>
                  <a:ea typeface="微软雅黑" panose="020B0503020204020204" pitchFamily="34" charset="-122"/>
                </a:rPr>
                <a:t>双碳相关专家经验</a:t>
              </a:r>
              <a:endParaRPr lang="en-US" altLang="zh-CN" sz="1350" dirty="0">
                <a:solidFill>
                  <a:srgbClr val="4F4F4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84819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0A513C2A-BA6A-32B7-B90A-197236576476}"/>
              </a:ext>
            </a:extLst>
          </p:cNvPr>
          <p:cNvGraphicFramePr>
            <a:graphicFrameLocks noChangeAspect="1"/>
          </p:cNvGraphicFramePr>
          <p:nvPr>
            <p:custDataLst>
              <p:tags r:id="rId1"/>
            </p:custDataLst>
            <p:extLst>
              <p:ext uri="{D42A27DB-BD31-4B8C-83A1-F6EECF244321}">
                <p14:modId xmlns:p14="http://schemas.microsoft.com/office/powerpoint/2010/main" val="2936137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95" imgH="396" progId="TCLayout.ActiveDocument.1">
                  <p:embed/>
                </p:oleObj>
              </mc:Choice>
              <mc:Fallback>
                <p:oleObj name="think-cell 幻灯片" r:id="rId3" imgW="395" imgH="39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E33CB21-00F4-5CBA-46EB-F583A0A45347}"/>
              </a:ext>
            </a:extLst>
          </p:cNvPr>
          <p:cNvSpPr>
            <a:spLocks noGrp="1"/>
          </p:cNvSpPr>
          <p:nvPr>
            <p:ph type="title"/>
          </p:nvPr>
        </p:nvSpPr>
        <p:spPr>
          <a:xfrm>
            <a:off x="228600" y="25400"/>
            <a:ext cx="10820400" cy="944562"/>
          </a:xfr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4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IDC 2023</a:t>
            </a:r>
            <a:r>
              <a:rPr kumimoji="0" lang="zh-CN" altLang="en-US" sz="2400" b="1" i="0" u="none" strike="noStrike" kern="1200" cap="none" spc="-4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年中国人工智能</a:t>
            </a:r>
            <a:r>
              <a:rPr kumimoji="0" lang="en-US" altLang="zh-CN" sz="2400" b="1" i="0" u="none" strike="noStrike" kern="1200" cap="none" spc="-4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10</a:t>
            </a:r>
            <a:r>
              <a:rPr kumimoji="0" lang="zh-CN" altLang="en-US" sz="2400" b="1" i="0" u="none" strike="noStrike" kern="1200" cap="none" spc="-4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大预测</a:t>
            </a:r>
            <a:endParaRPr kumimoji="0" lang="zh-CN" altLang="en-US" sz="1600" b="0" i="0" u="none" strike="noStrike" kern="1200" cap="none" spc="4"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Content Placeholder 9">
            <a:extLst>
              <a:ext uri="{FF2B5EF4-FFF2-40B4-BE49-F238E27FC236}">
                <a16:creationId xmlns:a16="http://schemas.microsoft.com/office/drawing/2014/main" id="{3047C05A-41FF-1DFF-37C6-2ED764ED3F88}"/>
              </a:ext>
            </a:extLst>
          </p:cNvPr>
          <p:cNvSpPr txBox="1">
            <a:spLocks/>
          </p:cNvSpPr>
          <p:nvPr/>
        </p:nvSpPr>
        <p:spPr>
          <a:xfrm>
            <a:off x="338776" y="969962"/>
            <a:ext cx="11514447" cy="5285692"/>
          </a:xfrm>
          <a:prstGeom prst="rect">
            <a:avLst/>
          </a:prstGeom>
        </p:spPr>
        <p:txBody>
          <a:bodyPr>
            <a:noAutofit/>
          </a:bodyPr>
          <a:lstStyle>
            <a:lvl1pPr marL="0" indent="0" algn="l" defTabSz="457157" rtl="0" eaLnBrk="1" latinLnBrk="0" hangingPunct="1">
              <a:spcBef>
                <a:spcPts val="600"/>
              </a:spcBef>
              <a:buClr>
                <a:srgbClr val="2279BC"/>
              </a:buClr>
              <a:buFont typeface="Arial" panose="020B0604020202020204" pitchFamily="34" charset="0"/>
              <a:buNone/>
              <a:defRPr lang="en-US" sz="20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50" indent="-269850" algn="l" defTabSz="457157"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548588" indent="-274294" algn="l" defTabSz="457157" rtl="0" eaLnBrk="1" latinLnBrk="0" hangingPunct="1">
              <a:spcBef>
                <a:spcPts val="600"/>
              </a:spcBef>
              <a:buClr>
                <a:srgbClr val="2279BC"/>
              </a:buClr>
              <a:buSzPct val="100000"/>
              <a:buFont typeface="Arial" panose="020B0604020202020204" pitchFamily="34" charset="0"/>
              <a:buChar char="•"/>
              <a:defRPr lang="en-US" sz="16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22883" indent="-274294" algn="l" defTabSz="457157" rtl="0" eaLnBrk="1" latinLnBrk="0" hangingPunct="1">
              <a:spcBef>
                <a:spcPts val="600"/>
              </a:spcBef>
              <a:buClr>
                <a:srgbClr val="2279BC"/>
              </a:buClr>
              <a:buFont typeface="Arial" panose="020B0604020202020204" pitchFamily="34" charset="0"/>
              <a:buChar char="•"/>
              <a:defRPr lang="en-US" sz="1400" i="0" kern="1200" dirty="0" smtClean="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097177" indent="-274294" algn="l" defTabSz="457157" rtl="0" eaLnBrk="1" latinLnBrk="0" hangingPunct="1">
              <a:spcBef>
                <a:spcPts val="600"/>
              </a:spcBef>
              <a:buClr>
                <a:srgbClr val="2279BC"/>
              </a:buClr>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59966" indent="-228579" algn="l" defTabSz="457157" rtl="0" eaLnBrk="1" latinLnBrk="0" hangingPunct="1">
              <a:spcBef>
                <a:spcPct val="20000"/>
              </a:spcBef>
              <a:buFont typeface="Arial"/>
              <a:buChar char="•"/>
              <a:defRPr sz="2000" kern="1200">
                <a:solidFill>
                  <a:schemeClr val="tx1"/>
                </a:solidFill>
                <a:latin typeface="+mn-lt"/>
                <a:ea typeface="+mn-ea"/>
                <a:cs typeface="+mn-cs"/>
              </a:defRPr>
            </a:lvl6pPr>
            <a:lvl7pPr marL="2971520" indent="-228579" algn="l" defTabSz="457157" rtl="0" eaLnBrk="1" latinLnBrk="0" hangingPunct="1">
              <a:spcBef>
                <a:spcPct val="20000"/>
              </a:spcBef>
              <a:buFont typeface="Arial"/>
              <a:buChar char="•"/>
              <a:defRPr sz="2000" kern="1200">
                <a:solidFill>
                  <a:schemeClr val="tx1"/>
                </a:solidFill>
                <a:latin typeface="+mn-lt"/>
                <a:ea typeface="+mn-ea"/>
                <a:cs typeface="+mn-cs"/>
              </a:defRPr>
            </a:lvl7pPr>
            <a:lvl8pPr marL="3428677" indent="-228579" algn="l" defTabSz="457157" rtl="0" eaLnBrk="1" latinLnBrk="0" hangingPunct="1">
              <a:spcBef>
                <a:spcPct val="20000"/>
              </a:spcBef>
              <a:buFont typeface="Arial"/>
              <a:buChar char="•"/>
              <a:defRPr sz="2000" kern="1200">
                <a:solidFill>
                  <a:schemeClr val="tx1"/>
                </a:solidFill>
                <a:latin typeface="+mn-lt"/>
                <a:ea typeface="+mn-ea"/>
                <a:cs typeface="+mn-cs"/>
              </a:defRPr>
            </a:lvl8pPr>
            <a:lvl9pPr marL="0" indent="-274294" algn="l" defTabSz="457157" rtl="0" eaLnBrk="1" latinLnBrk="0" hangingPunct="1">
              <a:spcBef>
                <a:spcPts val="600"/>
              </a:spcBef>
              <a:buClr>
                <a:srgbClr val="2279BC"/>
              </a:buClr>
              <a:buFont typeface="Arial"/>
              <a:buChar char="•"/>
              <a:tabLst/>
              <a:defRPr sz="1800" kern="120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marL="342900" marR="0" lvl="0" indent="-342900" algn="l" defTabSz="457157" rtl="0" eaLnBrk="1" fontAlgn="auto" latinLnBrk="0" hangingPunct="1">
              <a:lnSpc>
                <a:spcPts val="1900"/>
              </a:lnSpc>
              <a:spcBef>
                <a:spcPts val="600"/>
              </a:spcBef>
              <a:spcAft>
                <a:spcPts val="0"/>
              </a:spcAft>
              <a:buClrTx/>
              <a:buSzTx/>
              <a:buFont typeface="+mj-lt"/>
              <a:buAutoNum type="arabicPeriod"/>
              <a:tabLst/>
              <a:defRPr/>
            </a:pPr>
            <a:r>
              <a:rPr kumimoji="0" lang="zh-CN" altLang="en-US" sz="1500" b="1" i="0" u="none" strike="noStrike" kern="1200" cap="none" spc="0" normalizeH="0" baseline="0" noProof="0" dirty="0">
                <a:ln>
                  <a:noFill/>
                </a:ln>
                <a:solidFill>
                  <a:schemeClr val="bg2">
                    <a:lumMod val="75000"/>
                  </a:schemeClr>
                </a:solidFill>
                <a:effectLst/>
                <a:uLnTx/>
                <a:uFillTx/>
                <a:latin typeface="微软雅黑" panose="020B0503020204020204" pitchFamily="34" charset="-122"/>
                <a:ea typeface="微软雅黑" panose="020B0503020204020204" pitchFamily="34" charset="-122"/>
                <a:cs typeface="+mn-ea"/>
                <a:sym typeface="+mn-lt"/>
              </a:rPr>
              <a:t>未来智能给企业带来颠覆性竞争优势：</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到</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2024</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年，拥有智能技术的企业将会有普通企业近</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5</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倍的决策速度，从而在新的领域具有先发优势。</a:t>
            </a:r>
            <a:endPar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endParaRPr>
          </a:p>
          <a:p>
            <a:pPr marL="342900" marR="0" lvl="0" indent="-342900" algn="l" defTabSz="457157" rtl="0" eaLnBrk="1" fontAlgn="auto" latinLnBrk="0" hangingPunct="1">
              <a:lnSpc>
                <a:spcPts val="1900"/>
              </a:lnSpc>
              <a:spcBef>
                <a:spcPts val="600"/>
              </a:spcBef>
              <a:spcAft>
                <a:spcPts val="0"/>
              </a:spcAft>
              <a:buClrTx/>
              <a:buSzTx/>
              <a:buFont typeface="+mj-lt"/>
              <a:buAutoNum type="arabicPeriod"/>
              <a:tabLst/>
              <a:defRPr/>
            </a:pPr>
            <a:r>
              <a:rPr lang="zh-CN" altLang="en-US"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数字化领导力全面凸显：</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到</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2025</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年中旬，拥有数字化领导力的企业</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CEO</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会在未来智能方面增加</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60%</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投资，来应对经济衰退，并快速接受市场挑战。</a:t>
            </a:r>
          </a:p>
          <a:p>
            <a:pPr marL="342900" marR="0" lvl="0" indent="-342900" algn="l" defTabSz="457157" rtl="0" eaLnBrk="1" fontAlgn="auto" latinLnBrk="0" hangingPunct="1">
              <a:lnSpc>
                <a:spcPts val="1900"/>
              </a:lnSpc>
              <a:spcBef>
                <a:spcPts val="600"/>
              </a:spcBef>
              <a:spcAft>
                <a:spcPts val="0"/>
              </a:spcAft>
              <a:buClrTx/>
              <a:buSzTx/>
              <a:buFont typeface="+mj-lt"/>
              <a:buAutoNum type="arabicPeriod"/>
              <a:tabLst/>
              <a:defRPr/>
            </a:pPr>
            <a:r>
              <a:rPr lang="zh-CN" altLang="en-US"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视频分析与监控深入推广：</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到</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2024</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年，</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60%</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使用视频监控技术的企业也将应用视频数据分析技术，从而使运营决策的整体制定过程更加高效。</a:t>
            </a:r>
          </a:p>
          <a:p>
            <a:pPr marL="342900" marR="0" lvl="0" indent="-342900" algn="l" defTabSz="457157" rtl="0" eaLnBrk="1" fontAlgn="auto" latinLnBrk="0" hangingPunct="1">
              <a:lnSpc>
                <a:spcPts val="1900"/>
              </a:lnSpc>
              <a:spcBef>
                <a:spcPts val="600"/>
              </a:spcBef>
              <a:spcAft>
                <a:spcPts val="0"/>
              </a:spcAft>
              <a:buClrTx/>
              <a:buSzTx/>
              <a:buFont typeface="+mj-lt"/>
              <a:buAutoNum type="arabicPeriod"/>
              <a:tabLst/>
              <a:defRPr/>
            </a:pPr>
            <a:r>
              <a:rPr lang="zh-CN" altLang="en-US"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未来智能将打破边界：</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到</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2025</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年，</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85%</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的中国</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500</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强企业将增加对外部威胁（如供应链中断）给本地运营带来的挑战</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机会的关注。</a:t>
            </a:r>
          </a:p>
          <a:p>
            <a:pPr marL="342900" marR="0" lvl="0" indent="-342900" algn="l" defTabSz="457157" rtl="0" eaLnBrk="1" fontAlgn="auto" latinLnBrk="0" hangingPunct="1">
              <a:lnSpc>
                <a:spcPts val="1900"/>
              </a:lnSpc>
              <a:spcBef>
                <a:spcPts val="600"/>
              </a:spcBef>
              <a:spcAft>
                <a:spcPts val="0"/>
              </a:spcAft>
              <a:buClrTx/>
              <a:buSzTx/>
              <a:buFont typeface="+mj-lt"/>
              <a:buAutoNum type="arabicPeriod"/>
              <a:tabLst/>
              <a:defRPr/>
            </a:pPr>
            <a:r>
              <a:rPr lang="en-US" altLang="zh-CN"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AI</a:t>
            </a:r>
            <a:r>
              <a:rPr lang="zh-CN" altLang="en-US"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安全可信：</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到</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2026</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年，企业在推动数据文化发展的过程中，需要将“</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AI</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安全可信”作为重点建设推进，“</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AI</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安全可信”可以更好的帮助企业完成业务目标。</a:t>
            </a:r>
          </a:p>
          <a:p>
            <a:pPr marL="342900" marR="0" lvl="0" indent="-342900" algn="l" defTabSz="457157" rtl="0" eaLnBrk="1" fontAlgn="auto" latinLnBrk="0" hangingPunct="1">
              <a:lnSpc>
                <a:spcPts val="1900"/>
              </a:lnSpc>
              <a:spcBef>
                <a:spcPts val="600"/>
              </a:spcBef>
              <a:spcAft>
                <a:spcPts val="0"/>
              </a:spcAft>
              <a:buClrTx/>
              <a:buSzTx/>
              <a:buFont typeface="+mj-lt"/>
              <a:buAutoNum type="arabicPeriod"/>
              <a:tabLst/>
              <a:defRPr/>
            </a:pPr>
            <a:r>
              <a:rPr lang="zh-CN" altLang="en-US"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实时数据决策：</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到</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2025</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年，</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90%</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的中国</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500</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强企业将利用实时数据来优化产出结果，如通过使用事件流技术来改善客户体验。</a:t>
            </a:r>
          </a:p>
          <a:p>
            <a:pPr marL="342900" marR="0" lvl="0" indent="-342900" algn="l" defTabSz="457157" rtl="0" eaLnBrk="1" fontAlgn="auto" latinLnBrk="0" hangingPunct="1">
              <a:lnSpc>
                <a:spcPts val="1900"/>
              </a:lnSpc>
              <a:spcBef>
                <a:spcPts val="600"/>
              </a:spcBef>
              <a:spcAft>
                <a:spcPts val="0"/>
              </a:spcAft>
              <a:buClrTx/>
              <a:buSzTx/>
              <a:buFont typeface="+mj-lt"/>
              <a:buAutoNum type="arabicPeriod"/>
              <a:tabLst/>
              <a:defRPr/>
            </a:pPr>
            <a:r>
              <a:rPr lang="zh-CN" altLang="en-US"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主动的风险管理需求全面爆发：</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到</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2027</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年，</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60%</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的大型企业将对具备风险控制功能的数据中台建设进行重点关注，以便衡量数据中的内在风险，并通过安全保障和筛选技术来降低风险。</a:t>
            </a:r>
          </a:p>
          <a:p>
            <a:pPr marL="342900" marR="0" lvl="0" indent="-342900" algn="l" defTabSz="457157" rtl="0" eaLnBrk="1" fontAlgn="auto" latinLnBrk="0" hangingPunct="1">
              <a:lnSpc>
                <a:spcPts val="1900"/>
              </a:lnSpc>
              <a:spcBef>
                <a:spcPts val="600"/>
              </a:spcBef>
              <a:spcAft>
                <a:spcPts val="0"/>
              </a:spcAft>
              <a:buClrTx/>
              <a:buSzTx/>
              <a:buFont typeface="+mj-lt"/>
              <a:buAutoNum type="arabicPeriod"/>
              <a:tabLst/>
              <a:defRPr/>
            </a:pPr>
            <a:r>
              <a:rPr lang="en-US" altLang="zh-CN"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RPA+AI</a:t>
            </a:r>
            <a:r>
              <a:rPr lang="zh-CN" altLang="en-US"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助力数据管理：</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到</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2025</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年，数据的复杂性、波动性和资源稀缺性将增加，一半以上的中国</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500</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强企业将使用人工智能和自动化技术来检测和自动处理数据。</a:t>
            </a:r>
          </a:p>
          <a:p>
            <a:pPr marL="342900" marR="0" lvl="0" indent="-342900" algn="l" defTabSz="457157" rtl="0" eaLnBrk="1" fontAlgn="auto" latinLnBrk="0" hangingPunct="1">
              <a:lnSpc>
                <a:spcPts val="1900"/>
              </a:lnSpc>
              <a:spcBef>
                <a:spcPts val="600"/>
              </a:spcBef>
              <a:spcAft>
                <a:spcPts val="0"/>
              </a:spcAft>
              <a:buClrTx/>
              <a:buSzTx/>
              <a:buFont typeface="+mj-lt"/>
              <a:buAutoNum type="arabicPeriod"/>
              <a:tabLst/>
              <a:defRPr/>
            </a:pPr>
            <a:r>
              <a:rPr lang="zh-CN" altLang="en-US"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数据素养和</a:t>
            </a:r>
            <a:r>
              <a:rPr lang="en-US" altLang="zh-CN"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AI</a:t>
            </a:r>
            <a:r>
              <a:rPr lang="zh-CN" altLang="en-US"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技能培训：</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面对企业内部智能技术需求的增加，到</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2027</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年，</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65%</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的中国</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500</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强企业将设立提升数据素养和</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AI</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技能的专有培训项目，以满足人才要求。</a:t>
            </a:r>
          </a:p>
          <a:p>
            <a:pPr marL="342900" marR="0" lvl="0" indent="-342900" algn="l" defTabSz="457157" rtl="0" eaLnBrk="1" fontAlgn="auto" latinLnBrk="0" hangingPunct="1">
              <a:lnSpc>
                <a:spcPts val="1900"/>
              </a:lnSpc>
              <a:spcBef>
                <a:spcPts val="600"/>
              </a:spcBef>
              <a:spcAft>
                <a:spcPts val="0"/>
              </a:spcAft>
              <a:buClrTx/>
              <a:buSzTx/>
              <a:buFont typeface="+mj-lt"/>
              <a:buAutoNum type="arabicPeriod"/>
              <a:tabLst/>
              <a:defRPr/>
            </a:pPr>
            <a:r>
              <a:rPr lang="en-US" altLang="zh-CN"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AI</a:t>
            </a:r>
            <a:r>
              <a:rPr lang="zh-CN" altLang="en-US"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和</a:t>
            </a:r>
            <a:r>
              <a:rPr lang="en-US" altLang="zh-CN"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HPC</a:t>
            </a:r>
            <a:r>
              <a:rPr lang="zh-CN" altLang="en-US" sz="1500" b="1" dirty="0">
                <a:solidFill>
                  <a:schemeClr val="bg2">
                    <a:lumMod val="75000"/>
                  </a:schemeClr>
                </a:solidFill>
                <a:latin typeface="微软雅黑" panose="020B0503020204020204" pitchFamily="34" charset="-122"/>
                <a:ea typeface="微软雅黑" panose="020B0503020204020204" pitchFamily="34" charset="-122"/>
                <a:cs typeface="+mn-ea"/>
                <a:sym typeface="+mn-lt"/>
              </a:rPr>
              <a:t>融合的高性能计算：</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到</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2027</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年，</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25%</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的中国</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500</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强企业将把其在人工智能基础设施领域的投资，扩展到建设性能密集型的算法设施，以此来解决复杂问题，并使用</a:t>
            </a:r>
            <a:r>
              <a:rPr kumimoji="0" lang="en-US" altLang="zh-CN"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HPC</a:t>
            </a:r>
            <a:r>
              <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rPr>
              <a:t>驱动的模拟模型来改善最终结果。</a:t>
            </a:r>
          </a:p>
          <a:p>
            <a:pPr marL="342900" marR="0" lvl="0" indent="-342900" algn="l" defTabSz="457157" rtl="0" eaLnBrk="1" fontAlgn="auto" latinLnBrk="0" hangingPunct="1">
              <a:lnSpc>
                <a:spcPts val="1900"/>
              </a:lnSpc>
              <a:spcBef>
                <a:spcPts val="600"/>
              </a:spcBef>
              <a:spcAft>
                <a:spcPts val="0"/>
              </a:spcAft>
              <a:buClr>
                <a:prstClr val="white"/>
              </a:buClr>
              <a:buSzTx/>
              <a:buFont typeface="+mj-lt"/>
              <a:buAutoNum type="arabicPeriod"/>
              <a:tabLst/>
              <a:defRPr/>
            </a:pPr>
            <a:endParaRPr kumimoji="0" lang="zh-CN" altLang="en-US" sz="15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ea"/>
              <a:sym typeface="+mn-lt"/>
            </a:endParaRPr>
          </a:p>
          <a:p>
            <a:pPr marL="252000" marR="0" lvl="0" indent="-252000" algn="l" defTabSz="457157" rtl="0" eaLnBrk="1" fontAlgn="auto" latinLnBrk="0" hangingPunct="1">
              <a:lnSpc>
                <a:spcPts val="1900"/>
              </a:lnSpc>
              <a:spcBef>
                <a:spcPts val="600"/>
              </a:spcBef>
              <a:spcAft>
                <a:spcPts val="0"/>
              </a:spcAft>
              <a:buClr>
                <a:prstClr val="white"/>
              </a:buClr>
              <a:buSzTx/>
              <a:buFont typeface="+mj-ea"/>
              <a:buAutoNum type="circleNumDbPlain"/>
              <a:tabLst/>
              <a:defRPr/>
            </a:pP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784585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83CA49D-D0AE-3EC7-BE53-14C6B5C0A050}"/>
              </a:ext>
            </a:extLst>
          </p:cNvPr>
          <p:cNvGraphicFramePr>
            <a:graphicFrameLocks noChangeAspect="1"/>
          </p:cNvGraphicFramePr>
          <p:nvPr>
            <p:custDataLst>
              <p:tags r:id="rId1"/>
            </p:custDataLst>
            <p:extLst>
              <p:ext uri="{D42A27DB-BD31-4B8C-83A1-F6EECF244321}">
                <p14:modId xmlns:p14="http://schemas.microsoft.com/office/powerpoint/2010/main" val="368246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95" imgH="396" progId="TCLayout.ActiveDocument.1">
                  <p:embed/>
                </p:oleObj>
              </mc:Choice>
              <mc:Fallback>
                <p:oleObj name="think-cell 幻灯片" r:id="rId3" imgW="395" imgH="39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矩形 1">
            <a:extLst>
              <a:ext uri="{FF2B5EF4-FFF2-40B4-BE49-F238E27FC236}">
                <a16:creationId xmlns:a16="http://schemas.microsoft.com/office/drawing/2014/main" id="{9AC64E56-85FE-C848-D235-0915830CB583}"/>
              </a:ext>
            </a:extLst>
          </p:cNvPr>
          <p:cNvSpPr/>
          <p:nvPr/>
        </p:nvSpPr>
        <p:spPr>
          <a:xfrm>
            <a:off x="609600" y="1524000"/>
            <a:ext cx="10972800" cy="4267200"/>
          </a:xfrm>
          <a:prstGeom prst="rect">
            <a:avLst/>
          </a:prstGeom>
          <a:noFill/>
          <a:ln w="19050">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标题 2">
            <a:extLst>
              <a:ext uri="{FF2B5EF4-FFF2-40B4-BE49-F238E27FC236}">
                <a16:creationId xmlns:a16="http://schemas.microsoft.com/office/drawing/2014/main" id="{02F2321F-B2B4-DD60-8205-AAE9C45E2849}"/>
              </a:ext>
            </a:extLst>
          </p:cNvPr>
          <p:cNvSpPr>
            <a:spLocks noGrp="1"/>
          </p:cNvSpPr>
          <p:nvPr>
            <p:ph type="title"/>
          </p:nvPr>
        </p:nvSpPr>
        <p:spPr/>
        <p:txBody>
          <a:bodyPr vert="horz"/>
          <a:lstStyle/>
          <a:p>
            <a:r>
              <a:rPr lang="zh-CN" altLang="en-US" dirty="0"/>
              <a:t>对市场的建议</a:t>
            </a:r>
          </a:p>
        </p:txBody>
      </p:sp>
      <p:sp>
        <p:nvSpPr>
          <p:cNvPr id="7" name="矩形 6">
            <a:extLst>
              <a:ext uri="{FF2B5EF4-FFF2-40B4-BE49-F238E27FC236}">
                <a16:creationId xmlns:a16="http://schemas.microsoft.com/office/drawing/2014/main" id="{3D63669B-9475-BE35-3105-164FE1452ED7}"/>
              </a:ext>
            </a:extLst>
          </p:cNvPr>
          <p:cNvSpPr/>
          <p:nvPr/>
        </p:nvSpPr>
        <p:spPr>
          <a:xfrm>
            <a:off x="3771900" y="1219200"/>
            <a:ext cx="4495800" cy="6096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dirty="0">
                <a:solidFill>
                  <a:schemeClr val="tx1">
                    <a:lumMod val="50000"/>
                  </a:schemeClr>
                </a:solidFill>
                <a:latin typeface="微软雅黑" panose="020B0503020204020204" pitchFamily="34" charset="-122"/>
                <a:ea typeface="微软雅黑" panose="020B0503020204020204" pitchFamily="34" charset="-122"/>
              </a:rPr>
              <a:t>对技术提供厂商的建议</a:t>
            </a:r>
          </a:p>
        </p:txBody>
      </p:sp>
      <p:sp>
        <p:nvSpPr>
          <p:cNvPr id="18" name="文本框 17">
            <a:extLst>
              <a:ext uri="{FF2B5EF4-FFF2-40B4-BE49-F238E27FC236}">
                <a16:creationId xmlns:a16="http://schemas.microsoft.com/office/drawing/2014/main" id="{12E9248C-299B-25D5-7127-4FE64C3B42E4}"/>
              </a:ext>
            </a:extLst>
          </p:cNvPr>
          <p:cNvSpPr txBox="1"/>
          <p:nvPr/>
        </p:nvSpPr>
        <p:spPr>
          <a:xfrm>
            <a:off x="1371600" y="2133600"/>
            <a:ext cx="9601200" cy="3109506"/>
          </a:xfrm>
          <a:prstGeom prst="rect">
            <a:avLst/>
          </a:prstGeom>
          <a:noFill/>
        </p:spPr>
        <p:txBody>
          <a:bodyPr wrap="square">
            <a:spAutoFit/>
          </a:bodyPr>
          <a:lstStyle/>
          <a:p>
            <a:pPr marL="285750" indent="-285750">
              <a:lnSpc>
                <a:spcPct val="150000"/>
              </a:lnSpc>
              <a:spcBef>
                <a:spcPts val="600"/>
              </a:spcBef>
              <a:buClr>
                <a:schemeClr val="accent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Open Sans" panose="020B0606030504020204" pitchFamily="34" charset="0"/>
              </a:rPr>
              <a:t>注重将</a:t>
            </a:r>
            <a:r>
              <a:rPr lang="en-US" altLang="zh-CN" dirty="0">
                <a:latin typeface="微软雅黑" panose="020B0503020204020204" pitchFamily="34" charset="-122"/>
                <a:ea typeface="微软雅黑" panose="020B0503020204020204" pitchFamily="34" charset="-122"/>
                <a:cs typeface="Open Sans" panose="020B0606030504020204" pitchFamily="34" charset="0"/>
              </a:rPr>
              <a:t>AI</a:t>
            </a:r>
            <a:r>
              <a:rPr lang="zh-CN" altLang="en-US" dirty="0">
                <a:latin typeface="微软雅黑" panose="020B0503020204020204" pitchFamily="34" charset="-122"/>
                <a:ea typeface="微软雅黑" panose="020B0503020204020204" pitchFamily="34" charset="-122"/>
                <a:cs typeface="Open Sans" panose="020B0606030504020204" pitchFamily="34" charset="0"/>
              </a:rPr>
              <a:t>工程化，推动实际可落地的解决方案，以及工程化的过程中所带来的技术竞争力，加强行业洞察，加速应用场景创新；</a:t>
            </a:r>
            <a:endParaRPr lang="en-US" altLang="zh-CN" dirty="0">
              <a:latin typeface="微软雅黑" panose="020B0503020204020204" pitchFamily="34" charset="-122"/>
              <a:ea typeface="微软雅黑" panose="020B0503020204020204" pitchFamily="34" charset="-122"/>
              <a:cs typeface="Open Sans" panose="020B0606030504020204" pitchFamily="34" charset="0"/>
            </a:endParaRPr>
          </a:p>
          <a:p>
            <a:pPr marL="285750" indent="-285750">
              <a:lnSpc>
                <a:spcPct val="150000"/>
              </a:lnSpc>
              <a:spcBef>
                <a:spcPts val="600"/>
              </a:spcBef>
              <a:buClr>
                <a:schemeClr val="accent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Open Sans" panose="020B0606030504020204" pitchFamily="34" charset="0"/>
              </a:rPr>
              <a:t>由于企业的各方面需求不尽相同，目前市场上所能够提供的智能化技术，很难做到通用和统一。如何将</a:t>
            </a:r>
            <a:r>
              <a:rPr lang="en-US" altLang="zh-CN" dirty="0">
                <a:latin typeface="微软雅黑" panose="020B0503020204020204" pitchFamily="34" charset="-122"/>
                <a:ea typeface="微软雅黑" panose="020B0503020204020204" pitchFamily="34" charset="-122"/>
                <a:cs typeface="Open Sans" panose="020B0606030504020204" pitchFamily="34" charset="0"/>
              </a:rPr>
              <a:t>“</a:t>
            </a:r>
            <a:r>
              <a:rPr lang="zh-CN" altLang="en-US" dirty="0">
                <a:latin typeface="微软雅黑" panose="020B0503020204020204" pitchFamily="34" charset="-122"/>
                <a:ea typeface="微软雅黑" panose="020B0503020204020204" pitchFamily="34" charset="-122"/>
                <a:cs typeface="Open Sans" panose="020B0606030504020204" pitchFamily="34" charset="0"/>
              </a:rPr>
              <a:t>单点方案</a:t>
            </a:r>
            <a:r>
              <a:rPr lang="en-US" altLang="zh-CN" dirty="0">
                <a:latin typeface="微软雅黑" panose="020B0503020204020204" pitchFamily="34" charset="-122"/>
                <a:ea typeface="微软雅黑" panose="020B0503020204020204" pitchFamily="34" charset="-122"/>
                <a:cs typeface="Open Sans" panose="020B0606030504020204" pitchFamily="34" charset="0"/>
              </a:rPr>
              <a:t>”</a:t>
            </a:r>
            <a:r>
              <a:rPr lang="zh-CN" altLang="en-US" dirty="0">
                <a:latin typeface="微软雅黑" panose="020B0503020204020204" pitchFamily="34" charset="-122"/>
                <a:ea typeface="微软雅黑" panose="020B0503020204020204" pitchFamily="34" charset="-122"/>
                <a:cs typeface="Open Sans" panose="020B0606030504020204" pitchFamily="34" charset="0"/>
              </a:rPr>
              <a:t>推向</a:t>
            </a:r>
            <a:r>
              <a:rPr lang="en-US" altLang="zh-CN" dirty="0">
                <a:latin typeface="微软雅黑" panose="020B0503020204020204" pitchFamily="34" charset="-122"/>
                <a:ea typeface="微软雅黑" panose="020B0503020204020204" pitchFamily="34" charset="-122"/>
                <a:cs typeface="Open Sans" panose="020B0606030504020204" pitchFamily="34" charset="0"/>
              </a:rPr>
              <a:t>“</a:t>
            </a:r>
            <a:r>
              <a:rPr lang="zh-CN" altLang="en-US" dirty="0">
                <a:latin typeface="微软雅黑" panose="020B0503020204020204" pitchFamily="34" charset="-122"/>
                <a:ea typeface="微软雅黑" panose="020B0503020204020204" pitchFamily="34" charset="-122"/>
                <a:cs typeface="Open Sans" panose="020B0606030504020204" pitchFamily="34" charset="0"/>
              </a:rPr>
              <a:t>通用方案</a:t>
            </a:r>
            <a:r>
              <a:rPr lang="en-US" altLang="zh-CN" dirty="0">
                <a:latin typeface="微软雅黑" panose="020B0503020204020204" pitchFamily="34" charset="-122"/>
                <a:ea typeface="微软雅黑" panose="020B0503020204020204" pitchFamily="34" charset="-122"/>
                <a:cs typeface="Open Sans" panose="020B0606030504020204" pitchFamily="34" charset="0"/>
              </a:rPr>
              <a:t>”</a:t>
            </a:r>
            <a:r>
              <a:rPr lang="zh-CN" altLang="en-US" dirty="0">
                <a:latin typeface="微软雅黑" panose="020B0503020204020204" pitchFamily="34" charset="-122"/>
                <a:ea typeface="微软雅黑" panose="020B0503020204020204" pitchFamily="34" charset="-122"/>
                <a:cs typeface="Open Sans" panose="020B0606030504020204" pitchFamily="34" charset="0"/>
              </a:rPr>
              <a:t>，快速精准的解决客户痛点，是市场需要持续探索的方向；</a:t>
            </a:r>
            <a:endParaRPr lang="en-US" altLang="zh-CN" dirty="0">
              <a:latin typeface="微软雅黑" panose="020B0503020204020204" pitchFamily="34" charset="-122"/>
              <a:ea typeface="微软雅黑" panose="020B0503020204020204" pitchFamily="34" charset="-122"/>
              <a:cs typeface="Open Sans" panose="020B0606030504020204" pitchFamily="34" charset="0"/>
            </a:endParaRPr>
          </a:p>
          <a:p>
            <a:pPr marL="285750" indent="-285750">
              <a:lnSpc>
                <a:spcPct val="150000"/>
              </a:lnSpc>
              <a:spcBef>
                <a:spcPts val="600"/>
              </a:spcBef>
              <a:buClr>
                <a:schemeClr val="accent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Open Sans" panose="020B0606030504020204" pitchFamily="34" charset="0"/>
              </a:rPr>
              <a:t>抓住数据与</a:t>
            </a:r>
            <a:r>
              <a:rPr lang="en-US" altLang="zh-CN" dirty="0">
                <a:latin typeface="微软雅黑" panose="020B0503020204020204" pitchFamily="34" charset="-122"/>
                <a:ea typeface="微软雅黑" panose="020B0503020204020204" pitchFamily="34" charset="-122"/>
                <a:cs typeface="Open Sans" panose="020B0606030504020204" pitchFamily="34" charset="0"/>
              </a:rPr>
              <a:t>AI</a:t>
            </a:r>
            <a:r>
              <a:rPr lang="zh-CN" altLang="en-US" dirty="0">
                <a:latin typeface="微软雅黑" panose="020B0503020204020204" pitchFamily="34" charset="-122"/>
                <a:ea typeface="微软雅黑" panose="020B0503020204020204" pitchFamily="34" charset="-122"/>
                <a:cs typeface="Open Sans" panose="020B0606030504020204" pitchFamily="34" charset="0"/>
              </a:rPr>
              <a:t>一体化的机遇，目前一体化的趋势明显，但发展仍未达到成熟期，包括：</a:t>
            </a:r>
            <a:r>
              <a:rPr lang="en-US" altLang="zh-CN" dirty="0">
                <a:latin typeface="微软雅黑" panose="020B0503020204020204" pitchFamily="34" charset="-122"/>
                <a:ea typeface="微软雅黑" panose="020B0503020204020204" pitchFamily="34" charset="-122"/>
                <a:cs typeface="Open Sans" panose="020B0606030504020204" pitchFamily="34" charset="0"/>
              </a:rPr>
              <a:t>AI</a:t>
            </a:r>
            <a:r>
              <a:rPr lang="zh-CN" altLang="en-US" dirty="0">
                <a:latin typeface="微软雅黑" panose="020B0503020204020204" pitchFamily="34" charset="-122"/>
                <a:ea typeface="微软雅黑" panose="020B0503020204020204" pitchFamily="34" charset="-122"/>
                <a:cs typeface="Open Sans" panose="020B0606030504020204" pitchFamily="34" charset="0"/>
              </a:rPr>
              <a:t>中台，数据智能相关机会等。</a:t>
            </a:r>
            <a:endParaRPr lang="en-US" altLang="zh-CN" dirty="0">
              <a:latin typeface="微软雅黑" panose="020B0503020204020204" pitchFamily="34" charset="-122"/>
              <a:ea typeface="微软雅黑" panose="020B0503020204020204" pitchFamily="34" charset="-122"/>
              <a:cs typeface="Open Sans" panose="020B0606030504020204" pitchFamily="34" charset="0"/>
            </a:endParaRPr>
          </a:p>
        </p:txBody>
      </p:sp>
    </p:spTree>
    <p:extLst>
      <p:ext uri="{BB962C8B-B14F-4D97-AF65-F5344CB8AC3E}">
        <p14:creationId xmlns:p14="http://schemas.microsoft.com/office/powerpoint/2010/main" val="4190377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BFE313-6BDB-4372-8BC8-0474815B3D5A}"/>
              </a:ext>
            </a:extLst>
          </p:cNvPr>
          <p:cNvSpPr>
            <a:spLocks noGrp="1"/>
          </p:cNvSpPr>
          <p:nvPr>
            <p:ph type="body" sz="quarter" idx="12"/>
          </p:nvPr>
        </p:nvSpPr>
        <p:spPr/>
        <p:txBody>
          <a:bodyPr/>
          <a:lstStyle/>
          <a:p>
            <a:endParaRPr lang="en-US">
              <a:latin typeface="微软雅黑" panose="020B0503020204020204" pitchFamily="34" charset="-122"/>
              <a:ea typeface="微软雅黑" panose="020B0503020204020204" pitchFamily="34" charset="-122"/>
            </a:endParaRPr>
          </a:p>
        </p:txBody>
      </p:sp>
      <p:sp>
        <p:nvSpPr>
          <p:cNvPr id="3" name="Text Placeholder 2">
            <a:extLst>
              <a:ext uri="{FF2B5EF4-FFF2-40B4-BE49-F238E27FC236}">
                <a16:creationId xmlns:a16="http://schemas.microsoft.com/office/drawing/2014/main" id="{A93EEB79-C00C-4AF3-9625-EE8B14BF4163}"/>
              </a:ext>
            </a:extLst>
          </p:cNvPr>
          <p:cNvSpPr>
            <a:spLocks noGrp="1"/>
          </p:cNvSpPr>
          <p:nvPr>
            <p:ph type="body" sz="quarter" idx="13"/>
          </p:nvPr>
        </p:nvSpPr>
        <p:spPr/>
        <p:txBody>
          <a:bodyPr>
            <a:normAutofit fontScale="92500" lnSpcReduction="10000"/>
          </a:bodyPr>
          <a:lstStyle/>
          <a:p>
            <a:endParaRPr lang="en-US" dirty="0">
              <a:latin typeface="微软雅黑" panose="020B0503020204020204" pitchFamily="34" charset="-122"/>
              <a:ea typeface="微软雅黑" panose="020B0503020204020204" pitchFamily="34" charset="-122"/>
            </a:endParaRPr>
          </a:p>
        </p:txBody>
      </p:sp>
      <p:sp>
        <p:nvSpPr>
          <p:cNvPr id="4" name="Text Placeholder 3">
            <a:extLst>
              <a:ext uri="{FF2B5EF4-FFF2-40B4-BE49-F238E27FC236}">
                <a16:creationId xmlns:a16="http://schemas.microsoft.com/office/drawing/2014/main" id="{5FF30A32-F4C6-49E1-856D-F5BF713B700C}"/>
              </a:ext>
            </a:extLst>
          </p:cNvPr>
          <p:cNvSpPr>
            <a:spLocks noGrp="1"/>
          </p:cNvSpPr>
          <p:nvPr>
            <p:ph type="body" sz="quarter" idx="14"/>
          </p:nvPr>
        </p:nvSpPr>
        <p:spPr>
          <a:xfrm>
            <a:off x="4349519" y="2895600"/>
            <a:ext cx="1822681" cy="1143000"/>
          </a:xfrm>
        </p:spPr>
        <p:txBody>
          <a:bodyPr>
            <a:normAutofit/>
          </a:bodyPr>
          <a:lstStyle/>
          <a:p>
            <a:pPr>
              <a:spcAft>
                <a:spcPts val="600"/>
              </a:spcAft>
            </a:pPr>
            <a:r>
              <a:rPr lang="zh-CN" altLang="en-US" sz="1800" dirty="0">
                <a:latin typeface="微软雅黑" panose="020B0503020204020204" pitchFamily="34" charset="-122"/>
                <a:ea typeface="微软雅黑" panose="020B0503020204020204" pitchFamily="34" charset="-122"/>
              </a:rPr>
              <a:t>杨雯</a:t>
            </a:r>
            <a:endParaRPr lang="en-US" altLang="zh-CN" sz="1800" dirty="0">
              <a:latin typeface="微软雅黑" panose="020B0503020204020204" pitchFamily="34" charset="-122"/>
              <a:ea typeface="微软雅黑" panose="020B0503020204020204" pitchFamily="34" charset="-122"/>
            </a:endParaRPr>
          </a:p>
          <a:p>
            <a:pPr>
              <a:spcAft>
                <a:spcPts val="600"/>
              </a:spcAft>
            </a:pPr>
            <a:r>
              <a:rPr lang="en-US" sz="1800" dirty="0">
                <a:latin typeface="微软雅黑" panose="020B0503020204020204" pitchFamily="34" charset="-122"/>
                <a:ea typeface="微软雅黑" panose="020B0503020204020204" pitchFamily="34" charset="-122"/>
              </a:rPr>
              <a:t>15910632210</a:t>
            </a:r>
          </a:p>
        </p:txBody>
      </p:sp>
    </p:spTree>
    <p:extLst>
      <p:ext uri="{BB962C8B-B14F-4D97-AF65-F5344CB8AC3E}">
        <p14:creationId xmlns:p14="http://schemas.microsoft.com/office/powerpoint/2010/main" val="114981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2564905"/>
            <a:ext cx="2592288" cy="2588655"/>
          </a:xfrm>
        </p:spPr>
        <p:txBody>
          <a:bodyPr>
            <a:normAutofit/>
          </a:bodyPr>
          <a:lstStyle/>
          <a:p>
            <a:r>
              <a:rPr lang="en-GB" sz="4267" dirty="0"/>
              <a:t>Agenda</a:t>
            </a:r>
            <a:br>
              <a:rPr lang="en-GB" sz="4267" dirty="0"/>
            </a:br>
            <a:br>
              <a:rPr lang="en-GB" sz="4267" dirty="0"/>
            </a:br>
            <a:endParaRPr lang="en-GB" sz="4267" dirty="0"/>
          </a:p>
        </p:txBody>
      </p:sp>
      <p:sp>
        <p:nvSpPr>
          <p:cNvPr id="5" name="Slide Number Placeholder 4"/>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0879362-658A-E344-B7E9-F19991414F7F}" type="slidenum">
              <a:rPr kumimoji="0" lang="en-US" sz="1000" b="0" i="0" u="none" strike="noStrike" kern="1200" cap="none" spc="0" normalizeH="0" baseline="0" noProof="0">
                <a:ln>
                  <a:noFill/>
                </a:ln>
                <a:solidFill>
                  <a:srgbClr val="FFFFFF"/>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FFFFFF"/>
              </a:solidFill>
              <a:effectLst/>
              <a:uLnTx/>
              <a:uFillTx/>
              <a:latin typeface="Open Sans"/>
              <a:ea typeface="+mn-ea"/>
              <a:cs typeface="+mn-cs"/>
            </a:endParaRPr>
          </a:p>
        </p:txBody>
      </p:sp>
      <p:sp>
        <p:nvSpPr>
          <p:cNvPr id="7" name="Rectangle 2">
            <a:extLst>
              <a:ext uri="{FF2B5EF4-FFF2-40B4-BE49-F238E27FC236}">
                <a16:creationId xmlns:a16="http://schemas.microsoft.com/office/drawing/2014/main" id="{38EB43C1-1C6C-435B-A1DF-B724C19F7989}"/>
              </a:ext>
            </a:extLst>
          </p:cNvPr>
          <p:cNvSpPr/>
          <p:nvPr/>
        </p:nvSpPr>
        <p:spPr>
          <a:xfrm>
            <a:off x="5087888" y="1329803"/>
            <a:ext cx="5392341" cy="2536400"/>
          </a:xfrm>
          <a:prstGeom prst="rect">
            <a:avLst/>
          </a:prstGeom>
          <a:noFill/>
        </p:spPr>
        <p:txBody>
          <a:bodyPr wrap="square">
            <a:spAutoFit/>
          </a:bodyPr>
          <a:lstStyle/>
          <a:p>
            <a:pPr marL="214313" indent="-214313" defTabSz="685800">
              <a:lnSpc>
                <a:spcPct val="150000"/>
              </a:lnSpc>
              <a:buClr>
                <a:srgbClr val="F7941E"/>
              </a:buClr>
              <a:buFontTx/>
              <a:buBlip>
                <a:blip r:embed="rId3"/>
              </a:buBlip>
              <a:defRPr/>
            </a:pPr>
            <a:r>
              <a:rPr lang="zh-CN" altLang="en-US" b="1" kern="0" dirty="0">
                <a:solidFill>
                  <a:srgbClr val="C00000"/>
                </a:solidFill>
                <a:latin typeface="微软雅黑" panose="020B0503020204020204" pitchFamily="34" charset="-122"/>
                <a:ea typeface="微软雅黑" panose="020B0503020204020204" pitchFamily="34" charset="-122"/>
              </a:rPr>
              <a:t>中国</a:t>
            </a:r>
            <a:r>
              <a:rPr lang="en-US" altLang="zh-CN" b="1" kern="0" dirty="0">
                <a:solidFill>
                  <a:srgbClr val="C00000"/>
                </a:solidFill>
                <a:latin typeface="微软雅黑" panose="020B0503020204020204" pitchFamily="34" charset="-122"/>
                <a:ea typeface="微软雅黑" panose="020B0503020204020204" pitchFamily="34" charset="-122"/>
              </a:rPr>
              <a:t>AI</a:t>
            </a:r>
            <a:r>
              <a:rPr lang="zh-CN" altLang="en-US" b="1" kern="0" dirty="0">
                <a:solidFill>
                  <a:srgbClr val="C00000"/>
                </a:solidFill>
                <a:latin typeface="微软雅黑" panose="020B0503020204020204" pitchFamily="34" charset="-122"/>
                <a:ea typeface="微软雅黑" panose="020B0503020204020204" pitchFamily="34" charset="-122"/>
              </a:rPr>
              <a:t>云服务市场概要</a:t>
            </a:r>
            <a:endParaRPr lang="en-US" altLang="zh-CN" b="1" kern="0" dirty="0">
              <a:solidFill>
                <a:srgbClr val="C00000"/>
              </a:solidFill>
              <a:latin typeface="微软雅黑" panose="020B0503020204020204" pitchFamily="34" charset="-122"/>
              <a:ea typeface="微软雅黑" panose="020B0503020204020204" pitchFamily="34" charset="-122"/>
            </a:endParaRPr>
          </a:p>
          <a:p>
            <a:pPr marL="214313" indent="-214313" defTabSz="685800">
              <a:lnSpc>
                <a:spcPct val="150000"/>
              </a:lnSpc>
              <a:buClr>
                <a:srgbClr val="F7941E"/>
              </a:buClr>
              <a:buFontTx/>
              <a:buBlip>
                <a:blip r:embed="rId3"/>
              </a:buBlip>
              <a:defRPr/>
            </a:pPr>
            <a:endParaRPr lang="en-US" altLang="zh-CN" b="1" kern="0" dirty="0">
              <a:solidFill>
                <a:srgbClr val="C00000"/>
              </a:solidFill>
              <a:latin typeface="微软雅黑" panose="020B0503020204020204" pitchFamily="34" charset="-122"/>
              <a:ea typeface="微软雅黑" panose="020B0503020204020204" pitchFamily="34" charset="-122"/>
            </a:endParaRPr>
          </a:p>
          <a:p>
            <a:pPr marL="214313" indent="-214313" defTabSz="685800">
              <a:lnSpc>
                <a:spcPct val="150000"/>
              </a:lnSpc>
              <a:buClr>
                <a:srgbClr val="F7941E"/>
              </a:buClr>
              <a:buFontTx/>
              <a:buBlip>
                <a:blip r:embed="rId3"/>
              </a:buBlip>
              <a:defRPr/>
            </a:pPr>
            <a:r>
              <a:rPr lang="zh-CN" altLang="en-US" b="1" kern="0" dirty="0">
                <a:solidFill>
                  <a:srgbClr val="164C82"/>
                </a:solidFill>
                <a:latin typeface="微软雅黑" panose="020B0503020204020204" pitchFamily="34" charset="-122"/>
                <a:ea typeface="微软雅黑" panose="020B0503020204020204" pitchFamily="34" charset="-122"/>
              </a:rPr>
              <a:t>中国</a:t>
            </a:r>
            <a:r>
              <a:rPr lang="en-US" altLang="zh-CN" b="1" kern="0" dirty="0">
                <a:solidFill>
                  <a:srgbClr val="164C82"/>
                </a:solidFill>
                <a:latin typeface="微软雅黑" panose="020B0503020204020204" pitchFamily="34" charset="-122"/>
                <a:ea typeface="微软雅黑" panose="020B0503020204020204" pitchFamily="34" charset="-122"/>
              </a:rPr>
              <a:t>AI</a:t>
            </a:r>
            <a:r>
              <a:rPr lang="zh-CN" altLang="en-US" b="1" kern="0" dirty="0">
                <a:solidFill>
                  <a:srgbClr val="164C82"/>
                </a:solidFill>
                <a:latin typeface="微软雅黑" panose="020B0503020204020204" pitchFamily="34" charset="-122"/>
                <a:ea typeface="微软雅黑" panose="020B0503020204020204" pitchFamily="34" charset="-122"/>
              </a:rPr>
              <a:t>云服务市场格局分析，</a:t>
            </a:r>
            <a:r>
              <a:rPr lang="en-US" altLang="zh-CN" b="1" kern="0" dirty="0">
                <a:solidFill>
                  <a:srgbClr val="164C82"/>
                </a:solidFill>
                <a:latin typeface="微软雅黑" panose="020B0503020204020204" pitchFamily="34" charset="-122"/>
                <a:ea typeface="微软雅黑" panose="020B0503020204020204" pitchFamily="34" charset="-122"/>
              </a:rPr>
              <a:t>2022H1</a:t>
            </a:r>
          </a:p>
          <a:p>
            <a:pPr marL="214313" indent="-214313" defTabSz="685800">
              <a:lnSpc>
                <a:spcPct val="150000"/>
              </a:lnSpc>
              <a:buClr>
                <a:srgbClr val="F7941E"/>
              </a:buClr>
              <a:buFontTx/>
              <a:buBlip>
                <a:blip r:embed="rId3"/>
              </a:buBlip>
              <a:defRPr/>
            </a:pPr>
            <a:endParaRPr lang="en-US" altLang="zh-CN" b="1" kern="0" dirty="0">
              <a:solidFill>
                <a:srgbClr val="164C82"/>
              </a:solidFill>
              <a:latin typeface="微软雅黑" panose="020B0503020204020204" pitchFamily="34" charset="-122"/>
              <a:ea typeface="微软雅黑" panose="020B0503020204020204" pitchFamily="34" charset="-122"/>
            </a:endParaRPr>
          </a:p>
          <a:p>
            <a:pPr marL="214313" indent="-214313" defTabSz="685800">
              <a:lnSpc>
                <a:spcPct val="150000"/>
              </a:lnSpc>
              <a:buClr>
                <a:srgbClr val="F7941E"/>
              </a:buClr>
              <a:buFontTx/>
              <a:buBlip>
                <a:blip r:embed="rId3"/>
              </a:buBlip>
              <a:defRPr/>
            </a:pPr>
            <a:r>
              <a:rPr lang="zh-CN" altLang="en-US" b="1" kern="0" dirty="0">
                <a:solidFill>
                  <a:srgbClr val="164C82"/>
                </a:solidFill>
                <a:latin typeface="微软雅黑" panose="020B0503020204020204" pitchFamily="34" charset="-122"/>
                <a:ea typeface="微软雅黑" panose="020B0503020204020204" pitchFamily="34" charset="-122"/>
              </a:rPr>
              <a:t>总结及建议</a:t>
            </a:r>
            <a:endParaRPr lang="en-US" altLang="zh-CN" b="1" kern="0" dirty="0">
              <a:solidFill>
                <a:srgbClr val="164C82"/>
              </a:solidFill>
              <a:latin typeface="微软雅黑" panose="020B0503020204020204" pitchFamily="34" charset="-122"/>
              <a:ea typeface="微软雅黑" panose="020B0503020204020204" pitchFamily="34" charset="-122"/>
            </a:endParaRPr>
          </a:p>
          <a:p>
            <a:pPr defTabSz="685800">
              <a:lnSpc>
                <a:spcPct val="150000"/>
              </a:lnSpc>
              <a:buClr>
                <a:srgbClr val="F7941E"/>
              </a:buClr>
              <a:defRPr/>
            </a:pPr>
            <a:endParaRPr lang="en-US" altLang="zh-CN" b="1" kern="0" dirty="0">
              <a:solidFill>
                <a:srgbClr val="164C8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350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765DB2EB-3075-3084-1ED3-6A99D8482529}"/>
              </a:ext>
            </a:extLst>
          </p:cNvPr>
          <p:cNvGraphicFramePr>
            <a:graphicFrameLocks noChangeAspect="1"/>
          </p:cNvGraphicFramePr>
          <p:nvPr>
            <p:custDataLst>
              <p:tags r:id="rId1"/>
            </p:custDataLst>
            <p:extLst>
              <p:ext uri="{D42A27DB-BD31-4B8C-83A1-F6EECF244321}">
                <p14:modId xmlns:p14="http://schemas.microsoft.com/office/powerpoint/2010/main" val="1170700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95" imgH="396" progId="TCLayout.ActiveDocument.1">
                  <p:embed/>
                </p:oleObj>
              </mc:Choice>
              <mc:Fallback>
                <p:oleObj name="think-cell 幻灯片"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D208A83-C722-4F53-8F49-963AA855700F}"/>
              </a:ext>
            </a:extLst>
          </p:cNvPr>
          <p:cNvSpPr>
            <a:spLocks noGrp="1"/>
          </p:cNvSpPr>
          <p:nvPr>
            <p:ph type="sldNum" sz="quarter" idx="12"/>
          </p:nvPr>
        </p:nvSpPr>
        <p:spPr/>
        <p:txBody>
          <a:bodyPr/>
          <a:lstStyle/>
          <a:p>
            <a:endParaRPr lang="en-US" dirty="0"/>
          </a:p>
        </p:txBody>
      </p:sp>
      <p:sp>
        <p:nvSpPr>
          <p:cNvPr id="4" name="Title 3">
            <a:extLst>
              <a:ext uri="{FF2B5EF4-FFF2-40B4-BE49-F238E27FC236}">
                <a16:creationId xmlns:a16="http://schemas.microsoft.com/office/drawing/2014/main" id="{73AE8B77-9A11-40CB-97BA-420D5EA90A01}"/>
              </a:ext>
            </a:extLst>
          </p:cNvPr>
          <p:cNvSpPr>
            <a:spLocks noGrp="1"/>
          </p:cNvSpPr>
          <p:nvPr>
            <p:ph type="title"/>
          </p:nvPr>
        </p:nvSpPr>
        <p:spPr>
          <a:xfrm>
            <a:off x="230063" y="3064"/>
            <a:ext cx="10820400" cy="944562"/>
          </a:xfrm>
        </p:spPr>
        <p:txBody>
          <a:bodyPr vert="horz"/>
          <a:lstStyle/>
          <a:p>
            <a:r>
              <a:rPr lang="zh-CN" altLang="en-US" dirty="0"/>
              <a:t>人工智能市场分析</a:t>
            </a:r>
            <a:endParaRPr lang="en-US" dirty="0"/>
          </a:p>
        </p:txBody>
      </p:sp>
      <p:grpSp>
        <p:nvGrpSpPr>
          <p:cNvPr id="40" name="组合 39">
            <a:extLst>
              <a:ext uri="{FF2B5EF4-FFF2-40B4-BE49-F238E27FC236}">
                <a16:creationId xmlns:a16="http://schemas.microsoft.com/office/drawing/2014/main" id="{6D8B7D9C-D134-B8D9-ED76-A584876C852A}"/>
              </a:ext>
            </a:extLst>
          </p:cNvPr>
          <p:cNvGrpSpPr/>
          <p:nvPr/>
        </p:nvGrpSpPr>
        <p:grpSpPr>
          <a:xfrm>
            <a:off x="304800" y="969749"/>
            <a:ext cx="11277600" cy="4964964"/>
            <a:chOff x="257102" y="810081"/>
            <a:chExt cx="11553898" cy="5221683"/>
          </a:xfrm>
        </p:grpSpPr>
        <p:sp>
          <p:nvSpPr>
            <p:cNvPr id="20" name="三角形 4">
              <a:extLst>
                <a:ext uri="{FF2B5EF4-FFF2-40B4-BE49-F238E27FC236}">
                  <a16:creationId xmlns:a16="http://schemas.microsoft.com/office/drawing/2014/main" id="{E7D64C28-DB95-CB24-00AE-8E943575F320}"/>
                </a:ext>
              </a:extLst>
            </p:cNvPr>
            <p:cNvSpPr/>
            <p:nvPr/>
          </p:nvSpPr>
          <p:spPr>
            <a:xfrm>
              <a:off x="257102" y="810081"/>
              <a:ext cx="439311" cy="1224000"/>
            </a:xfrm>
            <a:prstGeom prst="rect">
              <a:avLst/>
            </a:prstGeom>
            <a:solidFill>
              <a:srgbClr val="2279BC"/>
            </a:solidFill>
            <a:ln>
              <a:solidFill>
                <a:srgbClr val="227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a:latin typeface="微软雅黑" panose="020B0503020204020204" pitchFamily="34" charset="-122"/>
                  <a:ea typeface="微软雅黑" panose="020B0503020204020204" pitchFamily="34" charset="-122"/>
                </a:rPr>
                <a:t>政策</a:t>
              </a:r>
              <a:endParaRPr kumimoji="1" lang="en-US" altLang="zh-CN" b="1" dirty="0">
                <a:solidFill>
                  <a:schemeClr val="bg1"/>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6751D1E5-07E4-2CC1-15C4-0222B197775F}"/>
                </a:ext>
              </a:extLst>
            </p:cNvPr>
            <p:cNvSpPr/>
            <p:nvPr/>
          </p:nvSpPr>
          <p:spPr>
            <a:xfrm>
              <a:off x="778042" y="810081"/>
              <a:ext cx="7598015" cy="1224000"/>
            </a:xfrm>
            <a:prstGeom prst="rect">
              <a:avLst/>
            </a:prstGeom>
            <a:noFill/>
            <a:ln>
              <a:solidFill>
                <a:srgbClr val="227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政策推动</a:t>
              </a:r>
              <a:r>
                <a:rPr lang="en-US" altLang="zh-CN" sz="1400" dirty="0">
                  <a:solidFill>
                    <a:schemeClr val="tx1"/>
                  </a:solidFill>
                  <a:latin typeface="微软雅黑" panose="020B0503020204020204" pitchFamily="34" charset="-122"/>
                  <a:ea typeface="微软雅黑" panose="020B0503020204020204" pitchFamily="34" charset="-122"/>
                </a:rPr>
                <a:t>AI</a:t>
              </a:r>
              <a:r>
                <a:rPr lang="zh-CN" altLang="en-US" sz="1400" dirty="0">
                  <a:solidFill>
                    <a:schemeClr val="tx1"/>
                  </a:solidFill>
                  <a:latin typeface="微软雅黑" panose="020B0503020204020204" pitchFamily="34" charset="-122"/>
                  <a:ea typeface="微软雅黑" panose="020B0503020204020204" pitchFamily="34" charset="-122"/>
                </a:rPr>
                <a:t>安全可信发展，对升级数字化智能化水平提出更高要求，在制造、能源等领域做标杆案例；</a:t>
              </a:r>
              <a:endParaRPr lang="en-US" altLang="zh-CN" sz="1400" dirty="0">
                <a:solidFill>
                  <a:schemeClr val="tx1"/>
                </a:solidFill>
                <a:latin typeface="微软雅黑" panose="020B0503020204020204" pitchFamily="34" charset="-122"/>
                <a:ea typeface="微软雅黑" panose="020B0503020204020204" pitchFamily="34" charset="-122"/>
              </a:endParaRPr>
            </a:p>
            <a:p>
              <a:pPr marL="285750" indent="-285750" algn="just">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进一步加强国家科技力量，加快壮大人工智能、物联网等新兴技术；</a:t>
              </a:r>
              <a:endParaRPr lang="en-US" altLang="zh-CN" sz="1400" dirty="0">
                <a:solidFill>
                  <a:schemeClr val="tx1"/>
                </a:solidFill>
                <a:latin typeface="微软雅黑" panose="020B0503020204020204" pitchFamily="34" charset="-122"/>
                <a:ea typeface="微软雅黑" panose="020B0503020204020204" pitchFamily="34" charset="-122"/>
              </a:endParaRPr>
            </a:p>
            <a:p>
              <a:pPr marL="285750" indent="-285750" algn="just">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推动大数据、人工智能等与各产业深度融合。</a:t>
              </a:r>
            </a:p>
          </p:txBody>
        </p:sp>
        <p:sp>
          <p:nvSpPr>
            <p:cNvPr id="22" name="三角形 4">
              <a:extLst>
                <a:ext uri="{FF2B5EF4-FFF2-40B4-BE49-F238E27FC236}">
                  <a16:creationId xmlns:a16="http://schemas.microsoft.com/office/drawing/2014/main" id="{430F1780-1960-0609-8B6F-D23C8046B673}"/>
                </a:ext>
              </a:extLst>
            </p:cNvPr>
            <p:cNvSpPr/>
            <p:nvPr/>
          </p:nvSpPr>
          <p:spPr>
            <a:xfrm>
              <a:off x="257102" y="2143839"/>
              <a:ext cx="436443" cy="1224000"/>
            </a:xfrm>
            <a:prstGeom prst="rect">
              <a:avLst/>
            </a:prstGeom>
            <a:solidFill>
              <a:srgbClr val="2279BC"/>
            </a:solidFill>
            <a:ln>
              <a:solidFill>
                <a:srgbClr val="227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a:latin typeface="微软雅黑" panose="020B0503020204020204" pitchFamily="34" charset="-122"/>
                  <a:ea typeface="微软雅黑" panose="020B0503020204020204" pitchFamily="34" charset="-122"/>
                </a:rPr>
                <a:t>经济</a:t>
              </a:r>
              <a:endParaRPr kumimoji="1" lang="en-US" altLang="zh-CN" b="1" dirty="0">
                <a:solidFill>
                  <a:schemeClr val="bg1"/>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91CC1EA4-20EC-0C99-D75B-CC5B5ADE9E59}"/>
                </a:ext>
              </a:extLst>
            </p:cNvPr>
            <p:cNvSpPr/>
            <p:nvPr/>
          </p:nvSpPr>
          <p:spPr>
            <a:xfrm>
              <a:off x="778043" y="2142642"/>
              <a:ext cx="7598015" cy="1224000"/>
            </a:xfrm>
            <a:prstGeom prst="rect">
              <a:avLst/>
            </a:prstGeom>
            <a:noFill/>
            <a:ln>
              <a:solidFill>
                <a:srgbClr val="227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Arial" panose="020B0604020202020204" pitchFamily="34" charset="0"/>
                <a:buChar char="•"/>
              </a:pPr>
              <a:r>
                <a:rPr lang="en-US" altLang="zh-CN" sz="1400" dirty="0">
                  <a:solidFill>
                    <a:schemeClr val="tx1"/>
                  </a:solidFill>
                  <a:latin typeface="微软雅黑" panose="020B0503020204020204" pitchFamily="34" charset="-122"/>
                  <a:ea typeface="微软雅黑" panose="020B0503020204020204" pitchFamily="34" charset="-122"/>
                </a:rPr>
                <a:t>2021</a:t>
              </a:r>
              <a:r>
                <a:rPr lang="zh-CN" altLang="en-US" sz="1400" dirty="0">
                  <a:solidFill>
                    <a:schemeClr val="tx1"/>
                  </a:solidFill>
                  <a:latin typeface="微软雅黑" panose="020B0503020204020204" pitchFamily="34" charset="-122"/>
                  <a:ea typeface="微软雅黑" panose="020B0503020204020204" pitchFamily="34" charset="-122"/>
                </a:rPr>
                <a:t>年中国数字经济规模达</a:t>
              </a:r>
              <a:r>
                <a:rPr lang="en-US" altLang="zh-CN" sz="1400" dirty="0">
                  <a:solidFill>
                    <a:schemeClr val="tx1"/>
                  </a:solidFill>
                  <a:latin typeface="微软雅黑" panose="020B0503020204020204" pitchFamily="34" charset="-122"/>
                  <a:ea typeface="微软雅黑" panose="020B0503020204020204" pitchFamily="34" charset="-122"/>
                </a:rPr>
                <a:t>45.5</a:t>
              </a:r>
              <a:r>
                <a:rPr lang="zh-CN" altLang="en-US" sz="1400" dirty="0">
                  <a:solidFill>
                    <a:schemeClr val="tx1"/>
                  </a:solidFill>
                  <a:latin typeface="微软雅黑" panose="020B0503020204020204" pitchFamily="34" charset="-122"/>
                  <a:ea typeface="微软雅黑" panose="020B0503020204020204" pitchFamily="34" charset="-122"/>
                </a:rPr>
                <a:t>万亿元，占</a:t>
              </a:r>
              <a:r>
                <a:rPr lang="en-US" altLang="zh-CN" sz="1400" dirty="0">
                  <a:solidFill>
                    <a:schemeClr val="tx1"/>
                  </a:solidFill>
                  <a:latin typeface="微软雅黑" panose="020B0503020204020204" pitchFamily="34" charset="-122"/>
                  <a:ea typeface="微软雅黑" panose="020B0503020204020204" pitchFamily="34" charset="-122"/>
                </a:rPr>
                <a:t>GDP</a:t>
              </a:r>
              <a:r>
                <a:rPr lang="zh-CN" altLang="en-US" sz="1400" dirty="0">
                  <a:solidFill>
                    <a:schemeClr val="tx1"/>
                  </a:solidFill>
                  <a:latin typeface="微软雅黑" panose="020B0503020204020204" pitchFamily="34" charset="-122"/>
                  <a:ea typeface="微软雅黑" panose="020B0503020204020204" pitchFamily="34" charset="-122"/>
                </a:rPr>
                <a:t>比重达到</a:t>
              </a:r>
              <a:r>
                <a:rPr lang="en-US" altLang="zh-CN" sz="1400" dirty="0">
                  <a:solidFill>
                    <a:schemeClr val="tx1"/>
                  </a:solidFill>
                  <a:latin typeface="微软雅黑" panose="020B0503020204020204" pitchFamily="34" charset="-122"/>
                  <a:ea typeface="微软雅黑" panose="020B0503020204020204" pitchFamily="34" charset="-122"/>
                </a:rPr>
                <a:t>39.8%</a:t>
              </a:r>
              <a:r>
                <a:rPr lang="zh-CN" altLang="en-US" sz="1400" dirty="0">
                  <a:solidFill>
                    <a:schemeClr val="tx1"/>
                  </a:solidFill>
                  <a:latin typeface="微软雅黑" panose="020B0503020204020204" pitchFamily="34" charset="-122"/>
                  <a:ea typeface="微软雅黑" panose="020B0503020204020204" pitchFamily="34" charset="-122"/>
                </a:rPr>
                <a:t>，呈上升趋势；</a:t>
              </a:r>
              <a:endParaRPr lang="en-US" altLang="zh-CN" sz="1400" dirty="0">
                <a:solidFill>
                  <a:schemeClr val="tx1"/>
                </a:solidFill>
                <a:latin typeface="微软雅黑" panose="020B0503020204020204" pitchFamily="34" charset="-122"/>
                <a:ea typeface="微软雅黑" panose="020B0503020204020204" pitchFamily="34" charset="-122"/>
              </a:endParaRPr>
            </a:p>
            <a:p>
              <a:pPr marL="285750" indent="-285750" algn="just">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智能化升级依旧是驱动经济增长的重要方向；</a:t>
              </a:r>
              <a:endParaRPr lang="en-US" altLang="zh-CN" sz="1400" dirty="0">
                <a:solidFill>
                  <a:schemeClr val="tx1"/>
                </a:solidFill>
                <a:latin typeface="微软雅黑" panose="020B0503020204020204" pitchFamily="34" charset="-122"/>
                <a:ea typeface="微软雅黑" panose="020B0503020204020204" pitchFamily="34" charset="-122"/>
              </a:endParaRPr>
            </a:p>
            <a:p>
              <a:pPr marL="285750" indent="-285750" algn="just">
                <a:spcAft>
                  <a:spcPts val="600"/>
                </a:spcAft>
                <a:buFont typeface="Arial" panose="020B0604020202020204" pitchFamily="34" charset="0"/>
                <a:buChar char="•"/>
              </a:pPr>
              <a:r>
                <a:rPr lang="en-US" altLang="zh-CN" sz="1400" dirty="0">
                  <a:solidFill>
                    <a:schemeClr val="tx1"/>
                  </a:solidFill>
                  <a:latin typeface="微软雅黑" panose="020B0503020204020204" pitchFamily="34" charset="-122"/>
                  <a:ea typeface="微软雅黑" panose="020B0503020204020204" pitchFamily="34" charset="-122"/>
                </a:rPr>
                <a:t>AI</a:t>
              </a:r>
              <a:r>
                <a:rPr lang="zh-CN" altLang="en-US" sz="1400" dirty="0">
                  <a:solidFill>
                    <a:schemeClr val="tx1"/>
                  </a:solidFill>
                  <a:latin typeface="微软雅黑" panose="020B0503020204020204" pitchFamily="34" charset="-122"/>
                  <a:ea typeface="微软雅黑" panose="020B0503020204020204" pitchFamily="34" charset="-122"/>
                </a:rPr>
                <a:t>市场规模受到数字经济驱动将保持稳定增长，新兴技术得到更多发展空间。</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C8C6A93B-9FAD-314D-EF42-A66ECD6385AD}"/>
                </a:ext>
              </a:extLst>
            </p:cNvPr>
            <p:cNvSpPr/>
            <p:nvPr/>
          </p:nvSpPr>
          <p:spPr>
            <a:xfrm>
              <a:off x="778043" y="3475203"/>
              <a:ext cx="7598015" cy="1224000"/>
            </a:xfrm>
            <a:prstGeom prst="rect">
              <a:avLst/>
            </a:prstGeom>
            <a:noFill/>
            <a:ln>
              <a:solidFill>
                <a:srgbClr val="227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国内疫情反复，倒逼</a:t>
              </a:r>
              <a:r>
                <a:rPr lang="en-US" altLang="zh-CN" sz="1400" dirty="0">
                  <a:solidFill>
                    <a:schemeClr val="tx1"/>
                  </a:solidFill>
                  <a:latin typeface="微软雅黑" panose="020B0503020204020204" pitchFamily="34" charset="-122"/>
                  <a:ea typeface="微软雅黑" panose="020B0503020204020204" pitchFamily="34" charset="-122"/>
                </a:rPr>
                <a:t>AI</a:t>
              </a:r>
              <a:r>
                <a:rPr lang="zh-CN" altLang="en-US" sz="1400" dirty="0">
                  <a:solidFill>
                    <a:schemeClr val="tx1"/>
                  </a:solidFill>
                  <a:latin typeface="微软雅黑" panose="020B0503020204020204" pitchFamily="34" charset="-122"/>
                  <a:ea typeface="微软雅黑" panose="020B0503020204020204" pitchFamily="34" charset="-122"/>
                </a:rPr>
                <a:t>技术飞速发展，线上教育、办公等需求增加，对于技术和底层支撑提出新的要求；</a:t>
              </a:r>
              <a:endParaRPr lang="en-US" altLang="zh-CN" sz="1400" dirty="0">
                <a:solidFill>
                  <a:schemeClr val="tx1"/>
                </a:solidFill>
                <a:latin typeface="微软雅黑" panose="020B0503020204020204" pitchFamily="34" charset="-122"/>
                <a:ea typeface="微软雅黑" panose="020B0503020204020204" pitchFamily="34" charset="-122"/>
              </a:endParaRPr>
            </a:p>
            <a:p>
              <a:pPr marL="285750" indent="-285750">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智能化升级导致企业个别岗位职工资源过剩，机器代替人工工作的趋势逐渐明显。</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089D2C74-B149-663E-E874-6FB60EE929EB}"/>
                </a:ext>
              </a:extLst>
            </p:cNvPr>
            <p:cNvSpPr/>
            <p:nvPr/>
          </p:nvSpPr>
          <p:spPr>
            <a:xfrm>
              <a:off x="778042" y="4807764"/>
              <a:ext cx="7598015" cy="1224000"/>
            </a:xfrm>
            <a:prstGeom prst="rect">
              <a:avLst/>
            </a:prstGeom>
            <a:noFill/>
            <a:ln>
              <a:solidFill>
                <a:srgbClr val="227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预训练大模型成热点话题，结合深度学习平台成为产业应用落地基座；</a:t>
              </a:r>
              <a:endParaRPr lang="en-US" altLang="zh-CN" sz="1400" dirty="0">
                <a:solidFill>
                  <a:schemeClr val="tx1"/>
                </a:solidFill>
                <a:latin typeface="微软雅黑" panose="020B0503020204020204" pitchFamily="34" charset="-122"/>
                <a:ea typeface="微软雅黑" panose="020B0503020204020204" pitchFamily="34" charset="-122"/>
              </a:endParaRPr>
            </a:p>
            <a:p>
              <a:pPr marL="285750" indent="-285750" algn="just">
                <a:spcAft>
                  <a:spcPts val="600"/>
                </a:spcAft>
                <a:buFont typeface="Arial" panose="020B0604020202020204" pitchFamily="34" charset="0"/>
                <a:buChar char="•"/>
              </a:pPr>
              <a:r>
                <a:rPr lang="en-US" altLang="zh-CN" sz="1400" dirty="0">
                  <a:solidFill>
                    <a:schemeClr val="tx1"/>
                  </a:solidFill>
                  <a:latin typeface="微软雅黑" panose="020B0503020204020204" pitchFamily="34" charset="-122"/>
                  <a:ea typeface="微软雅黑" panose="020B0503020204020204" pitchFamily="34" charset="-122"/>
                </a:rPr>
                <a:t>AI</a:t>
              </a:r>
              <a:r>
                <a:rPr lang="zh-CN" altLang="en-US" sz="1400" dirty="0">
                  <a:solidFill>
                    <a:schemeClr val="tx1"/>
                  </a:solidFill>
                  <a:latin typeface="微软雅黑" panose="020B0503020204020204" pitchFamily="34" charset="-122"/>
                  <a:ea typeface="微软雅黑" panose="020B0503020204020204" pitchFamily="34" charset="-122"/>
                </a:rPr>
                <a:t>技术从金融、零售等渗透到传统制造、医疗等行业，并持续探索多元化场景。</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28" name="等腰三角形 27">
              <a:extLst>
                <a:ext uri="{FF2B5EF4-FFF2-40B4-BE49-F238E27FC236}">
                  <a16:creationId xmlns:a16="http://schemas.microsoft.com/office/drawing/2014/main" id="{545E21FB-5F49-389A-4E3B-66C3F1371DA2}"/>
                </a:ext>
              </a:extLst>
            </p:cNvPr>
            <p:cNvSpPr/>
            <p:nvPr/>
          </p:nvSpPr>
          <p:spPr>
            <a:xfrm rot="5400000">
              <a:off x="6424376" y="3255547"/>
              <a:ext cx="5055752" cy="439312"/>
            </a:xfrm>
            <a:prstGeom prst="triangle">
              <a:avLst>
                <a:gd name="adj" fmla="val 50000"/>
              </a:avLst>
            </a:prstGeom>
            <a:solidFill>
              <a:srgbClr val="22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B4B43683-E5CC-DCDF-730F-263B7CE20631}"/>
                </a:ext>
              </a:extLst>
            </p:cNvPr>
            <p:cNvSpPr/>
            <p:nvPr/>
          </p:nvSpPr>
          <p:spPr>
            <a:xfrm>
              <a:off x="9528449" y="1286655"/>
              <a:ext cx="2282551" cy="4745109"/>
            </a:xfrm>
            <a:prstGeom prst="rect">
              <a:avLst/>
            </a:prstGeom>
            <a:noFill/>
            <a:ln>
              <a:solidFill>
                <a:srgbClr val="227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1200"/>
                </a:spcBef>
                <a:spcAft>
                  <a:spcPts val="600"/>
                </a:spcAft>
                <a:buFont typeface="Arial" panose="020B0604020202020204" pitchFamily="34" charset="0"/>
                <a:buChar char="•"/>
              </a:pPr>
              <a:r>
                <a:rPr lang="zh-CN" altLang="en-US" sz="1400" b="1" dirty="0">
                  <a:solidFill>
                    <a:schemeClr val="tx1"/>
                  </a:solidFill>
                  <a:latin typeface="微软雅黑" panose="020B0503020204020204" pitchFamily="34" charset="-122"/>
                  <a:ea typeface="微软雅黑" panose="020B0503020204020204" pitchFamily="34" charset="-122"/>
                </a:rPr>
                <a:t>国家政策推动智能化升级，并逐步覆盖全行业；</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285750" indent="-285750" algn="just">
                <a:spcBef>
                  <a:spcPts val="1200"/>
                </a:spcBef>
                <a:spcAft>
                  <a:spcPts val="600"/>
                </a:spcAft>
                <a:buFont typeface="Arial" panose="020B0604020202020204" pitchFamily="34" charset="0"/>
                <a:buChar char="•"/>
              </a:pPr>
              <a:r>
                <a:rPr lang="en-US" altLang="zh-CN" sz="1400" b="1" dirty="0">
                  <a:solidFill>
                    <a:schemeClr val="tx1"/>
                  </a:solidFill>
                  <a:latin typeface="微软雅黑" panose="020B0503020204020204" pitchFamily="34" charset="-122"/>
                  <a:ea typeface="微软雅黑" panose="020B0503020204020204" pitchFamily="34" charset="-122"/>
                </a:rPr>
                <a:t>AI</a:t>
              </a:r>
              <a:r>
                <a:rPr lang="zh-CN" altLang="en-US" sz="1400" b="1" dirty="0">
                  <a:solidFill>
                    <a:schemeClr val="tx1"/>
                  </a:solidFill>
                  <a:latin typeface="微软雅黑" panose="020B0503020204020204" pitchFamily="34" charset="-122"/>
                  <a:ea typeface="微软雅黑" panose="020B0503020204020204" pitchFamily="34" charset="-122"/>
                </a:rPr>
                <a:t>等新兴技术将成为明确的技术提供商的竞争抓手；</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285750" indent="-285750" algn="just">
                <a:spcBef>
                  <a:spcPts val="1200"/>
                </a:spcBef>
                <a:spcAft>
                  <a:spcPts val="600"/>
                </a:spcAft>
                <a:buFont typeface="Arial" panose="020B0604020202020204" pitchFamily="34" charset="0"/>
                <a:buChar char="•"/>
              </a:pPr>
              <a:r>
                <a:rPr lang="en-US" altLang="zh-CN" sz="1400" b="1" dirty="0">
                  <a:solidFill>
                    <a:schemeClr val="tx1"/>
                  </a:solidFill>
                  <a:latin typeface="微软雅黑" panose="020B0503020204020204" pitchFamily="34" charset="-122"/>
                  <a:ea typeface="微软雅黑" panose="020B0503020204020204" pitchFamily="34" charset="-122"/>
                </a:rPr>
                <a:t>AI</a:t>
              </a:r>
              <a:r>
                <a:rPr lang="zh-CN" altLang="en-US" sz="1400" b="1" dirty="0">
                  <a:solidFill>
                    <a:schemeClr val="tx1"/>
                  </a:solidFill>
                  <a:latin typeface="微软雅黑" panose="020B0503020204020204" pitchFamily="34" charset="-122"/>
                  <a:ea typeface="微软雅黑" panose="020B0503020204020204" pitchFamily="34" charset="-122"/>
                </a:rPr>
                <a:t>与大数据将进一步深度结合，释放数据智能红利</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285750" indent="-285750" algn="just">
                <a:spcBef>
                  <a:spcPts val="1200"/>
                </a:spcBef>
                <a:spcAft>
                  <a:spcPts val="600"/>
                </a:spcAft>
                <a:buFont typeface="Arial" panose="020B0604020202020204" pitchFamily="34" charset="0"/>
                <a:buChar char="•"/>
              </a:pPr>
              <a:r>
                <a:rPr lang="zh-CN" altLang="en-US" sz="1400" b="1" dirty="0">
                  <a:solidFill>
                    <a:schemeClr val="tx1"/>
                  </a:solidFill>
                  <a:latin typeface="微软雅黑" panose="020B0503020204020204" pitchFamily="34" charset="-122"/>
                  <a:ea typeface="微软雅黑" panose="020B0503020204020204" pitchFamily="34" charset="-122"/>
                </a:rPr>
                <a:t>实现</a:t>
              </a:r>
              <a:r>
                <a:rPr lang="en-US" altLang="zh-CN" sz="1400" b="1" dirty="0">
                  <a:solidFill>
                    <a:schemeClr val="tx1"/>
                  </a:solidFill>
                  <a:latin typeface="微软雅黑" panose="020B0503020204020204" pitchFamily="34" charset="-122"/>
                  <a:ea typeface="微软雅黑" panose="020B0503020204020204" pitchFamily="34" charset="-122"/>
                </a:rPr>
                <a:t>AI</a:t>
              </a:r>
              <a:r>
                <a:rPr lang="zh-CN" altLang="en-US" sz="1400" b="1" dirty="0">
                  <a:solidFill>
                    <a:schemeClr val="tx1"/>
                  </a:solidFill>
                  <a:latin typeface="微软雅黑" panose="020B0503020204020204" pitchFamily="34" charset="-122"/>
                  <a:ea typeface="微软雅黑" panose="020B0503020204020204" pitchFamily="34" charset="-122"/>
                </a:rPr>
                <a:t>普惠，赋能千行百业</a:t>
              </a:r>
              <a:endParaRPr lang="en-US" altLang="zh-CN" sz="1400" b="1" dirty="0">
                <a:solidFill>
                  <a:schemeClr val="tx1"/>
                </a:solidFill>
                <a:latin typeface="微软雅黑" panose="020B0503020204020204" pitchFamily="34" charset="-122"/>
                <a:ea typeface="微软雅黑" panose="020B0503020204020204" pitchFamily="34" charset="-122"/>
              </a:endParaRPr>
            </a:p>
          </p:txBody>
        </p:sp>
        <p:sp>
          <p:nvSpPr>
            <p:cNvPr id="37" name="三角形 4">
              <a:extLst>
                <a:ext uri="{FF2B5EF4-FFF2-40B4-BE49-F238E27FC236}">
                  <a16:creationId xmlns:a16="http://schemas.microsoft.com/office/drawing/2014/main" id="{89E4FC3B-337D-596D-9F15-149DF8F39F8E}"/>
                </a:ext>
              </a:extLst>
            </p:cNvPr>
            <p:cNvSpPr/>
            <p:nvPr/>
          </p:nvSpPr>
          <p:spPr>
            <a:xfrm>
              <a:off x="9528449" y="810081"/>
              <a:ext cx="2282551" cy="434976"/>
            </a:xfrm>
            <a:prstGeom prst="rect">
              <a:avLst/>
            </a:prstGeom>
            <a:solidFill>
              <a:srgbClr val="2279BC"/>
            </a:solidFill>
            <a:ln>
              <a:solidFill>
                <a:srgbClr val="2279B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defRPr/>
              </a:pPr>
              <a:r>
                <a:rPr lang="zh-CN" altLang="en-US" sz="1600" b="1" dirty="0">
                  <a:latin typeface="微软雅黑" panose="020B0503020204020204" pitchFamily="34" charset="-122"/>
                  <a:ea typeface="微软雅黑" panose="020B0503020204020204" pitchFamily="34" charset="-122"/>
                </a:rPr>
                <a:t>主要趋势</a:t>
              </a:r>
            </a:p>
          </p:txBody>
        </p:sp>
        <p:sp>
          <p:nvSpPr>
            <p:cNvPr id="38" name="三角形 4">
              <a:extLst>
                <a:ext uri="{FF2B5EF4-FFF2-40B4-BE49-F238E27FC236}">
                  <a16:creationId xmlns:a16="http://schemas.microsoft.com/office/drawing/2014/main" id="{767D6D4E-9E69-547E-C9F9-605EB15C64AD}"/>
                </a:ext>
              </a:extLst>
            </p:cNvPr>
            <p:cNvSpPr/>
            <p:nvPr/>
          </p:nvSpPr>
          <p:spPr>
            <a:xfrm>
              <a:off x="257102" y="3475801"/>
              <a:ext cx="439311" cy="1224000"/>
            </a:xfrm>
            <a:prstGeom prst="rect">
              <a:avLst/>
            </a:prstGeom>
            <a:solidFill>
              <a:srgbClr val="2279BC"/>
            </a:solidFill>
            <a:ln>
              <a:solidFill>
                <a:srgbClr val="227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a:latin typeface="微软雅黑" panose="020B0503020204020204" pitchFamily="34" charset="-122"/>
                  <a:ea typeface="微软雅黑" panose="020B0503020204020204" pitchFamily="34" charset="-122"/>
                </a:rPr>
                <a:t>社会</a:t>
              </a:r>
              <a:endParaRPr kumimoji="1" lang="en-US" altLang="zh-CN" b="1" dirty="0">
                <a:solidFill>
                  <a:schemeClr val="bg1"/>
                </a:solidFill>
                <a:latin typeface="微软雅黑" panose="020B0503020204020204" pitchFamily="34" charset="-122"/>
                <a:ea typeface="微软雅黑" panose="020B0503020204020204" pitchFamily="34" charset="-122"/>
              </a:endParaRPr>
            </a:p>
          </p:txBody>
        </p:sp>
        <p:sp>
          <p:nvSpPr>
            <p:cNvPr id="39" name="三角形 4">
              <a:extLst>
                <a:ext uri="{FF2B5EF4-FFF2-40B4-BE49-F238E27FC236}">
                  <a16:creationId xmlns:a16="http://schemas.microsoft.com/office/drawing/2014/main" id="{3C9E3E58-EB5A-D5A1-4EAB-0CFB856BFA36}"/>
                </a:ext>
              </a:extLst>
            </p:cNvPr>
            <p:cNvSpPr/>
            <p:nvPr/>
          </p:nvSpPr>
          <p:spPr>
            <a:xfrm>
              <a:off x="257102" y="4807764"/>
              <a:ext cx="439311" cy="1224000"/>
            </a:xfrm>
            <a:prstGeom prst="rect">
              <a:avLst/>
            </a:prstGeom>
            <a:solidFill>
              <a:srgbClr val="2279BC"/>
            </a:solidFill>
            <a:ln>
              <a:solidFill>
                <a:srgbClr val="227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600" b="1" dirty="0">
                  <a:latin typeface="微软雅黑" panose="020B0503020204020204" pitchFamily="34" charset="-122"/>
                  <a:ea typeface="微软雅黑" panose="020B0503020204020204" pitchFamily="34" charset="-122"/>
                </a:rPr>
                <a:t>技术</a:t>
              </a:r>
              <a:endParaRPr kumimoji="1" lang="en-US" altLang="zh-CN"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2505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631E49B2-DA52-FC4E-97B3-850353441CC2}"/>
              </a:ext>
            </a:extLst>
          </p:cNvPr>
          <p:cNvGraphicFramePr>
            <a:graphicFrameLocks noChangeAspect="1"/>
          </p:cNvGraphicFramePr>
          <p:nvPr>
            <p:custDataLst>
              <p:tags r:id="rId1"/>
            </p:custDataLst>
            <p:extLst>
              <p:ext uri="{D42A27DB-BD31-4B8C-83A1-F6EECF244321}">
                <p14:modId xmlns:p14="http://schemas.microsoft.com/office/powerpoint/2010/main" val="1592826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2" imgW="395" imgH="396" progId="TCLayout.ActiveDocument.1">
                  <p:embed/>
                </p:oleObj>
              </mc:Choice>
              <mc:Fallback>
                <p:oleObj name="think-cell 幻灯片" r:id="rId22" imgW="395" imgH="396"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7" name="Title 3">
            <a:extLst>
              <a:ext uri="{FF2B5EF4-FFF2-40B4-BE49-F238E27FC236}">
                <a16:creationId xmlns:a16="http://schemas.microsoft.com/office/drawing/2014/main" id="{D2EC29B7-9A36-2A12-07D8-14D3BEBD03ED}"/>
              </a:ext>
            </a:extLst>
          </p:cNvPr>
          <p:cNvSpPr>
            <a:spLocks noGrp="1"/>
          </p:cNvSpPr>
          <p:nvPr>
            <p:ph type="title"/>
          </p:nvPr>
        </p:nvSpPr>
        <p:spPr>
          <a:xfrm>
            <a:off x="260543" y="-17574"/>
            <a:ext cx="10820400" cy="944562"/>
          </a:xfrm>
        </p:spPr>
        <p:txBody>
          <a:bodyPr vert="horz">
            <a:normAutofit/>
          </a:bodyPr>
          <a:lstStyle/>
          <a:p>
            <a:r>
              <a:rPr lang="zh-CN" altLang="en-US" dirty="0"/>
              <a:t>中美人工智能软件市场对比</a:t>
            </a:r>
            <a:endParaRPr lang="en-US" dirty="0"/>
          </a:p>
        </p:txBody>
      </p:sp>
      <p:graphicFrame>
        <p:nvGraphicFramePr>
          <p:cNvPr id="4" name="Chart 3">
            <a:extLst>
              <a:ext uri="{FF2B5EF4-FFF2-40B4-BE49-F238E27FC236}">
                <a16:creationId xmlns:a16="http://schemas.microsoft.com/office/drawing/2014/main" id="{BD729DAC-2A5C-23B5-26B3-C5700576972D}"/>
              </a:ext>
            </a:extLst>
          </p:cNvPr>
          <p:cNvGraphicFramePr/>
          <p:nvPr>
            <p:custDataLst>
              <p:tags r:id="rId2"/>
            </p:custDataLst>
            <p:extLst>
              <p:ext uri="{D42A27DB-BD31-4B8C-83A1-F6EECF244321}">
                <p14:modId xmlns:p14="http://schemas.microsoft.com/office/powerpoint/2010/main" val="2778539572"/>
              </p:ext>
            </p:extLst>
          </p:nvPr>
        </p:nvGraphicFramePr>
        <p:xfrm>
          <a:off x="403225" y="2330450"/>
          <a:ext cx="4864100" cy="3238500"/>
        </p:xfrm>
        <a:graphic>
          <a:graphicData uri="http://schemas.openxmlformats.org/drawingml/2006/chart">
            <c:chart xmlns:c="http://schemas.openxmlformats.org/drawingml/2006/chart" xmlns:r="http://schemas.openxmlformats.org/officeDocument/2006/relationships" r:id="rId24"/>
          </a:graphicData>
        </a:graphic>
      </p:graphicFrame>
      <p:cxnSp>
        <p:nvCxnSpPr>
          <p:cNvPr id="55" name="直接连接符 54">
            <a:extLst>
              <a:ext uri="{FF2B5EF4-FFF2-40B4-BE49-F238E27FC236}">
                <a16:creationId xmlns:a16="http://schemas.microsoft.com/office/drawing/2014/main" id="{0981DB17-37C1-DEF7-145A-C3D9D6B7D5F2}"/>
              </a:ext>
            </a:extLst>
          </p:cNvPr>
          <p:cNvCxnSpPr/>
          <p:nvPr>
            <p:custDataLst>
              <p:tags r:id="rId3"/>
            </p:custDataLst>
          </p:nvPr>
        </p:nvCxnSpPr>
        <p:spPr bwMode="auto">
          <a:xfrm flipV="1">
            <a:off x="827088" y="2981325"/>
            <a:ext cx="0" cy="1455738"/>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直接连接符 56">
            <a:extLst>
              <a:ext uri="{FF2B5EF4-FFF2-40B4-BE49-F238E27FC236}">
                <a16:creationId xmlns:a16="http://schemas.microsoft.com/office/drawing/2014/main" id="{0B5D68AE-7E01-4220-A64E-26264B5F63EB}"/>
              </a:ext>
            </a:extLst>
          </p:cNvPr>
          <p:cNvCxnSpPr/>
          <p:nvPr>
            <p:custDataLst>
              <p:tags r:id="rId4"/>
            </p:custDataLst>
          </p:nvPr>
        </p:nvCxnSpPr>
        <p:spPr bwMode="auto">
          <a:xfrm>
            <a:off x="827088" y="2981325"/>
            <a:ext cx="38735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直接连接符 57">
            <a:extLst>
              <a:ext uri="{FF2B5EF4-FFF2-40B4-BE49-F238E27FC236}">
                <a16:creationId xmlns:a16="http://schemas.microsoft.com/office/drawing/2014/main" id="{DD78DE79-861B-C8F4-4E46-2947D23E97F3}"/>
              </a:ext>
            </a:extLst>
          </p:cNvPr>
          <p:cNvCxnSpPr/>
          <p:nvPr>
            <p:custDataLst>
              <p:tags r:id="rId5"/>
            </p:custDataLst>
          </p:nvPr>
        </p:nvCxnSpPr>
        <p:spPr bwMode="auto">
          <a:xfrm>
            <a:off x="4700588" y="2981325"/>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B3E5297B-1D16-D52F-65F0-1910C5D9E298}"/>
              </a:ext>
            </a:extLst>
          </p:cNvPr>
          <p:cNvCxnSpPr/>
          <p:nvPr>
            <p:custDataLst>
              <p:tags r:id="rId6"/>
            </p:custDataLst>
          </p:nvPr>
        </p:nvCxnSpPr>
        <p:spPr bwMode="auto">
          <a:xfrm flipV="1">
            <a:off x="1020763" y="2162175"/>
            <a:ext cx="0" cy="2274888"/>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直接连接符 72">
            <a:extLst>
              <a:ext uri="{FF2B5EF4-FFF2-40B4-BE49-F238E27FC236}">
                <a16:creationId xmlns:a16="http://schemas.microsoft.com/office/drawing/2014/main" id="{A1535E61-1680-08CB-431A-1ECB6C90E136}"/>
              </a:ext>
            </a:extLst>
          </p:cNvPr>
          <p:cNvCxnSpPr/>
          <p:nvPr>
            <p:custDataLst>
              <p:tags r:id="rId7"/>
            </p:custDataLst>
          </p:nvPr>
        </p:nvCxnSpPr>
        <p:spPr bwMode="auto">
          <a:xfrm>
            <a:off x="1020763" y="2162175"/>
            <a:ext cx="38735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直接连接符 73">
            <a:extLst>
              <a:ext uri="{FF2B5EF4-FFF2-40B4-BE49-F238E27FC236}">
                <a16:creationId xmlns:a16="http://schemas.microsoft.com/office/drawing/2014/main" id="{5BCACA82-F0D0-1675-E7FE-3DCD07AB6F39}"/>
              </a:ext>
            </a:extLst>
          </p:cNvPr>
          <p:cNvCxnSpPr/>
          <p:nvPr>
            <p:custDataLst>
              <p:tags r:id="rId8"/>
            </p:custDataLst>
          </p:nvPr>
        </p:nvCxnSpPr>
        <p:spPr bwMode="auto">
          <a:xfrm>
            <a:off x="4894263" y="2162175"/>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8" name="Text Placeholder 6">
            <a:extLst>
              <a:ext uri="{FF2B5EF4-FFF2-40B4-BE49-F238E27FC236}">
                <a16:creationId xmlns:a16="http://schemas.microsoft.com/office/drawing/2014/main" id="{4A79FA3D-A1E2-4356-94B3-EADC903C4645}"/>
              </a:ext>
            </a:extLst>
          </p:cNvPr>
          <p:cNvSpPr>
            <a:spLocks noGrp="1"/>
          </p:cNvSpPr>
          <p:nvPr>
            <p:custDataLst>
              <p:tags r:id="rId9"/>
            </p:custDataLst>
          </p:nvPr>
        </p:nvSpPr>
        <p:spPr bwMode="auto">
          <a:xfrm>
            <a:off x="714375" y="5545138"/>
            <a:ext cx="419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062DF1AF-F608-4C19-9932-6FED821C730C}" type="datetime'''''''''''''''''2''0''''''''''''2''1'''">
              <a:rPr lang="zh-CN" altLang="en-US" sz="1400" smtClean="0">
                <a:latin typeface="+mn-lt"/>
              </a:rPr>
              <a:pPr/>
              <a:t>2021</a:t>
            </a:fld>
            <a:endParaRPr lang="zh-CN" altLang="en-US" sz="1400" dirty="0">
              <a:latin typeface="+mn-lt"/>
            </a:endParaRPr>
          </a:p>
        </p:txBody>
      </p:sp>
      <p:sp>
        <p:nvSpPr>
          <p:cNvPr id="9" name="Text Placeholder 6">
            <a:extLst>
              <a:ext uri="{FF2B5EF4-FFF2-40B4-BE49-F238E27FC236}">
                <a16:creationId xmlns:a16="http://schemas.microsoft.com/office/drawing/2014/main" id="{4A79FA3D-A1E2-4356-94B3-EADC903C4645}"/>
              </a:ext>
            </a:extLst>
          </p:cNvPr>
          <p:cNvSpPr>
            <a:spLocks noGrp="1"/>
          </p:cNvSpPr>
          <p:nvPr>
            <p:custDataLst>
              <p:tags r:id="rId10"/>
            </p:custDataLst>
          </p:nvPr>
        </p:nvSpPr>
        <p:spPr bwMode="auto">
          <a:xfrm>
            <a:off x="1439863" y="5545138"/>
            <a:ext cx="517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3A6AB547-949F-497A-9A55-FA1042FB97F5}" type="datetime'2''0''''''''''''2''2''''''''''''''''''''''''''''E'''''''''''''">
              <a:rPr lang="en-US" altLang="en-US" sz="1400" smtClean="0">
                <a:latin typeface="+mn-lt"/>
              </a:rPr>
              <a:pPr/>
              <a:t>2022E</a:t>
            </a:fld>
            <a:endParaRPr lang="zh-CN" altLang="en-US" sz="1400" dirty="0">
              <a:latin typeface="+mn-lt"/>
            </a:endParaRPr>
          </a:p>
        </p:txBody>
      </p:sp>
      <p:sp>
        <p:nvSpPr>
          <p:cNvPr id="10" name="Text Placeholder 6">
            <a:extLst>
              <a:ext uri="{FF2B5EF4-FFF2-40B4-BE49-F238E27FC236}">
                <a16:creationId xmlns:a16="http://schemas.microsoft.com/office/drawing/2014/main" id="{4A79FA3D-A1E2-4356-94B3-EADC903C4645}"/>
              </a:ext>
            </a:extLst>
          </p:cNvPr>
          <p:cNvSpPr>
            <a:spLocks noGrp="1"/>
          </p:cNvSpPr>
          <p:nvPr>
            <p:custDataLst>
              <p:tags r:id="rId11"/>
            </p:custDataLst>
          </p:nvPr>
        </p:nvSpPr>
        <p:spPr bwMode="auto">
          <a:xfrm>
            <a:off x="2214563" y="5545138"/>
            <a:ext cx="517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BBADA5F1-B14D-4F0C-8AA0-C242183A8B2D}" type="datetime'2''''''''0''''''''''''''2''''3''''''E'''''">
              <a:rPr lang="en-US" altLang="en-US" sz="1400" smtClean="0">
                <a:latin typeface="+mn-lt"/>
              </a:rPr>
              <a:pPr/>
              <a:t>2023E</a:t>
            </a:fld>
            <a:endParaRPr lang="zh-CN" altLang="en-US" sz="1400" dirty="0">
              <a:latin typeface="+mn-lt"/>
            </a:endParaRPr>
          </a:p>
        </p:txBody>
      </p:sp>
      <p:sp>
        <p:nvSpPr>
          <p:cNvPr id="15" name="Text Placeholder 6">
            <a:extLst>
              <a:ext uri="{FF2B5EF4-FFF2-40B4-BE49-F238E27FC236}">
                <a16:creationId xmlns:a16="http://schemas.microsoft.com/office/drawing/2014/main" id="{7649CB69-E662-EB89-709D-1AA3387B2942}"/>
              </a:ext>
            </a:extLst>
          </p:cNvPr>
          <p:cNvSpPr>
            <a:spLocks noGrp="1"/>
          </p:cNvSpPr>
          <p:nvPr>
            <p:custDataLst>
              <p:tags r:id="rId12"/>
            </p:custDataLst>
          </p:nvPr>
        </p:nvSpPr>
        <p:spPr bwMode="auto">
          <a:xfrm>
            <a:off x="3763963" y="5545138"/>
            <a:ext cx="517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80D988A0-10AE-4D27-8407-314F421E99C8}" type="datetime'''''''''''''''''''''''''2''''''02''''5''''''''''''E'''">
              <a:rPr lang="en-US" altLang="en-US" sz="1400" smtClean="0">
                <a:latin typeface="+mn-lt"/>
              </a:rPr>
              <a:pPr/>
              <a:t>2025E</a:t>
            </a:fld>
            <a:endParaRPr lang="zh-CN" altLang="en-US" sz="1400" dirty="0">
              <a:latin typeface="+mn-lt"/>
            </a:endParaRPr>
          </a:p>
        </p:txBody>
      </p:sp>
      <p:sp>
        <p:nvSpPr>
          <p:cNvPr id="14" name="Text Placeholder 6">
            <a:extLst>
              <a:ext uri="{FF2B5EF4-FFF2-40B4-BE49-F238E27FC236}">
                <a16:creationId xmlns:a16="http://schemas.microsoft.com/office/drawing/2014/main" id="{509329DF-E7BA-F8AB-EF34-CC4A9F1A2178}"/>
              </a:ext>
            </a:extLst>
          </p:cNvPr>
          <p:cNvSpPr>
            <a:spLocks noGrp="1"/>
          </p:cNvSpPr>
          <p:nvPr>
            <p:custDataLst>
              <p:tags r:id="rId13"/>
            </p:custDataLst>
          </p:nvPr>
        </p:nvSpPr>
        <p:spPr bwMode="auto">
          <a:xfrm>
            <a:off x="2989263" y="5545138"/>
            <a:ext cx="517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1518C224-3ACB-4EAC-9FA9-B5C1CF60D6DF}" type="datetime'''2''''0''''''''2''''''4''E'''''''''''''''''">
              <a:rPr lang="en-US" altLang="en-US" sz="1400" smtClean="0">
                <a:latin typeface="+mn-lt"/>
              </a:rPr>
              <a:pPr/>
              <a:t>2024E</a:t>
            </a:fld>
            <a:endParaRPr lang="zh-CN" altLang="en-US" sz="1400" dirty="0">
              <a:latin typeface="+mn-lt"/>
            </a:endParaRPr>
          </a:p>
        </p:txBody>
      </p:sp>
      <p:sp>
        <p:nvSpPr>
          <p:cNvPr id="16" name="Text Placeholder 6">
            <a:extLst>
              <a:ext uri="{FF2B5EF4-FFF2-40B4-BE49-F238E27FC236}">
                <a16:creationId xmlns:a16="http://schemas.microsoft.com/office/drawing/2014/main" id="{47918D08-9160-200F-C79F-3C25A7F629B0}"/>
              </a:ext>
            </a:extLst>
          </p:cNvPr>
          <p:cNvSpPr>
            <a:spLocks noGrp="1"/>
          </p:cNvSpPr>
          <p:nvPr>
            <p:custDataLst>
              <p:tags r:id="rId14"/>
            </p:custDataLst>
          </p:nvPr>
        </p:nvSpPr>
        <p:spPr bwMode="auto">
          <a:xfrm>
            <a:off x="4587875" y="5545138"/>
            <a:ext cx="419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A8450B46-1127-4512-979C-383FFB63A186}" type="datetime'''''''''2''''0''''''''2''''''6'''''''''''">
              <a:rPr lang="zh-CN" altLang="en-US" sz="1400" smtClean="0">
                <a:latin typeface="+mn-lt"/>
              </a:rPr>
              <a:pPr/>
              <a:t>2026</a:t>
            </a:fld>
            <a:endParaRPr lang="zh-CN" altLang="en-US" sz="1400" dirty="0">
              <a:latin typeface="+mn-lt"/>
            </a:endParaRPr>
          </a:p>
        </p:txBody>
      </p:sp>
      <p:sp>
        <p:nvSpPr>
          <p:cNvPr id="50" name="Text Placeholder 6">
            <a:extLst>
              <a:ext uri="{FF2B5EF4-FFF2-40B4-BE49-F238E27FC236}">
                <a16:creationId xmlns:a16="http://schemas.microsoft.com/office/drawing/2014/main" id="{4A79FA3D-A1E2-4356-94B3-EADC903C4645}"/>
              </a:ext>
            </a:extLst>
          </p:cNvPr>
          <p:cNvSpPr>
            <a:spLocks noGrp="1"/>
          </p:cNvSpPr>
          <p:nvPr>
            <p:custDataLst>
              <p:tags r:id="rId15"/>
            </p:custDataLst>
          </p:nvPr>
        </p:nvSpPr>
        <p:spPr bwMode="auto">
          <a:xfrm>
            <a:off x="2363788" y="2830513"/>
            <a:ext cx="801688"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33064AAF-5BA2-4FFF-8BE2-7AD8C967F21D}" type="datetime'''''''+3''''''''''''''''''1''''''''''''5''''''''''''''''%'''''">
              <a:rPr lang="en-US" altLang="en-US" sz="1400" b="1" smtClean="0">
                <a:effectLst/>
                <a:latin typeface="+mn-lt"/>
              </a:rPr>
              <a:pPr/>
              <a:t>+315%</a:t>
            </a:fld>
            <a:endParaRPr lang="zh-CN" altLang="en-US" sz="1400" b="1" dirty="0">
              <a:latin typeface="+mn-lt"/>
            </a:endParaRPr>
          </a:p>
        </p:txBody>
      </p:sp>
      <p:sp>
        <p:nvSpPr>
          <p:cNvPr id="63" name="Text Placeholder 6">
            <a:extLst>
              <a:ext uri="{FF2B5EF4-FFF2-40B4-BE49-F238E27FC236}">
                <a16:creationId xmlns:a16="http://schemas.microsoft.com/office/drawing/2014/main" id="{4A79FA3D-A1E2-4356-94B3-EADC903C4645}"/>
              </a:ext>
            </a:extLst>
          </p:cNvPr>
          <p:cNvSpPr>
            <a:spLocks noGrp="1"/>
          </p:cNvSpPr>
          <p:nvPr>
            <p:custDataLst>
              <p:tags r:id="rId16"/>
            </p:custDataLst>
          </p:nvPr>
        </p:nvSpPr>
        <p:spPr bwMode="auto">
          <a:xfrm>
            <a:off x="2557463" y="2011363"/>
            <a:ext cx="801688"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33274219-58D4-4D78-B25F-495C1CA70503}" type="datetime'''+''''''''''''''''''''''''''''''27''''''5%'">
              <a:rPr lang="en-US" altLang="en-US" sz="1400" b="1" smtClean="0">
                <a:effectLst/>
                <a:latin typeface="+mn-lt"/>
              </a:rPr>
              <a:pPr/>
              <a:t>+275%</a:t>
            </a:fld>
            <a:endParaRPr lang="zh-CN" altLang="en-US" sz="1400" b="1" dirty="0">
              <a:latin typeface="+mn-lt"/>
            </a:endParaRPr>
          </a:p>
        </p:txBody>
      </p:sp>
      <p:sp>
        <p:nvSpPr>
          <p:cNvPr id="12" name="矩形 11">
            <a:extLst>
              <a:ext uri="{FF2B5EF4-FFF2-40B4-BE49-F238E27FC236}">
                <a16:creationId xmlns:a16="http://schemas.microsoft.com/office/drawing/2014/main" id="{C53758D2-BDAB-5263-7EA0-F3CEDCF86E6B}"/>
              </a:ext>
            </a:extLst>
          </p:cNvPr>
          <p:cNvSpPr/>
          <p:nvPr>
            <p:custDataLst>
              <p:tags r:id="rId17"/>
            </p:custDataLst>
          </p:nvPr>
        </p:nvSpPr>
        <p:spPr bwMode="auto">
          <a:xfrm>
            <a:off x="2189163" y="6013450"/>
            <a:ext cx="196850" cy="147638"/>
          </a:xfrm>
          <a:prstGeom prst="rect">
            <a:avLst/>
          </a:prstGeom>
          <a:solidFill>
            <a:schemeClr val="accent1"/>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13" name="矩形 12">
            <a:extLst>
              <a:ext uri="{FF2B5EF4-FFF2-40B4-BE49-F238E27FC236}">
                <a16:creationId xmlns:a16="http://schemas.microsoft.com/office/drawing/2014/main" id="{27665384-7D88-8EFE-2772-8D43E6E9E39A}"/>
              </a:ext>
            </a:extLst>
          </p:cNvPr>
          <p:cNvSpPr/>
          <p:nvPr>
            <p:custDataLst>
              <p:tags r:id="rId18"/>
            </p:custDataLst>
          </p:nvPr>
        </p:nvSpPr>
        <p:spPr bwMode="auto">
          <a:xfrm>
            <a:off x="2817813" y="6013450"/>
            <a:ext cx="196850" cy="147638"/>
          </a:xfrm>
          <a:prstGeom prst="rect">
            <a:avLst/>
          </a:prstGeom>
          <a:solidFill>
            <a:schemeClr val="accent2"/>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Text Placeholder 6">
            <a:extLst>
              <a:ext uri="{FF2B5EF4-FFF2-40B4-BE49-F238E27FC236}">
                <a16:creationId xmlns:a16="http://schemas.microsoft.com/office/drawing/2014/main" id="{4A79FA3D-A1E2-4356-94B3-EADC903C4645}"/>
              </a:ext>
            </a:extLst>
          </p:cNvPr>
          <p:cNvSpPr>
            <a:spLocks noGrp="1"/>
          </p:cNvSpPr>
          <p:nvPr>
            <p:custDataLst>
              <p:tags r:id="rId19"/>
            </p:custDataLst>
          </p:nvPr>
        </p:nvSpPr>
        <p:spPr bwMode="auto">
          <a:xfrm>
            <a:off x="2436813" y="6008688"/>
            <a:ext cx="2794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spcBef>
                <a:spcPct val="0"/>
              </a:spcBef>
              <a:spcAft>
                <a:spcPct val="0"/>
              </a:spcAft>
            </a:pPr>
            <a:fld id="{E4AED800-5530-40A5-AB28-5C53EF7E29C2}" type="datetime'''''''''''''''''''''''中''''''''国'''''''''''''''''''''''''''''">
              <a:rPr lang="zh-CN" altLang="en-US" sz="1100" smtClean="0">
                <a:latin typeface="+mn-lt"/>
              </a:rPr>
              <a:pPr/>
              <a:t>中国</a:t>
            </a:fld>
            <a:endParaRPr lang="zh-CN" altLang="en-US" sz="1100" dirty="0">
              <a:latin typeface="+mn-lt"/>
            </a:endParaRPr>
          </a:p>
        </p:txBody>
      </p:sp>
      <p:sp>
        <p:nvSpPr>
          <p:cNvPr id="6" name="Text Placeholder 6">
            <a:extLst>
              <a:ext uri="{FF2B5EF4-FFF2-40B4-BE49-F238E27FC236}">
                <a16:creationId xmlns:a16="http://schemas.microsoft.com/office/drawing/2014/main" id="{4A79FA3D-A1E2-4356-94B3-EADC903C4645}"/>
              </a:ext>
            </a:extLst>
          </p:cNvPr>
          <p:cNvSpPr>
            <a:spLocks noGrp="1"/>
          </p:cNvSpPr>
          <p:nvPr>
            <p:custDataLst>
              <p:tags r:id="rId20"/>
            </p:custDataLst>
          </p:nvPr>
        </p:nvSpPr>
        <p:spPr bwMode="auto">
          <a:xfrm>
            <a:off x="3065463" y="6008688"/>
            <a:ext cx="2794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spcBef>
                <a:spcPct val="0"/>
              </a:spcBef>
              <a:spcAft>
                <a:spcPct val="0"/>
              </a:spcAft>
            </a:pPr>
            <a:fld id="{D7A1AFE3-CAB2-433F-97C5-9427F9713B86}" type="datetime'''''''''''''''''''''''''''美''''''''''国'''''''''">
              <a:rPr lang="zh-CN" altLang="en-US" sz="1100" smtClean="0">
                <a:latin typeface="+mn-lt"/>
              </a:rPr>
              <a:pPr/>
              <a:t>美国</a:t>
            </a:fld>
            <a:endParaRPr lang="zh-CN" altLang="en-US" sz="1100" dirty="0">
              <a:latin typeface="+mn-lt"/>
            </a:endParaRPr>
          </a:p>
        </p:txBody>
      </p:sp>
      <p:sp>
        <p:nvSpPr>
          <p:cNvPr id="150" name="文本框 149">
            <a:extLst>
              <a:ext uri="{FF2B5EF4-FFF2-40B4-BE49-F238E27FC236}">
                <a16:creationId xmlns:a16="http://schemas.microsoft.com/office/drawing/2014/main" id="{8BEEF7E4-6F40-3EC5-2174-93AC543289EA}"/>
              </a:ext>
            </a:extLst>
          </p:cNvPr>
          <p:cNvSpPr txBox="1"/>
          <p:nvPr/>
        </p:nvSpPr>
        <p:spPr>
          <a:xfrm>
            <a:off x="0" y="1043044"/>
            <a:ext cx="5867400" cy="746358"/>
          </a:xfrm>
          <a:prstGeom prst="rect">
            <a:avLst/>
          </a:prstGeom>
          <a:noFill/>
        </p:spPr>
        <p:txBody>
          <a:bodyPr wrap="square">
            <a:spAutoFit/>
          </a:bodyPr>
          <a:lstStyle/>
          <a:p>
            <a:pPr algn="ctr">
              <a:lnSpc>
                <a:spcPct val="150000"/>
              </a:lnSpc>
            </a:pPr>
            <a:r>
              <a:rPr lang="zh-CN" altLang="en-US" sz="1600" b="1" u="sng" dirty="0">
                <a:latin typeface="+mn-ea"/>
              </a:rPr>
              <a:t>中美人工智能软件市场规模对比</a:t>
            </a:r>
            <a:endParaRPr lang="en-US" altLang="zh-CN" sz="1600" b="1" u="sng" dirty="0">
              <a:latin typeface="+mn-ea"/>
            </a:endParaRPr>
          </a:p>
          <a:p>
            <a:pPr algn="ctr">
              <a:lnSpc>
                <a:spcPct val="150000"/>
              </a:lnSpc>
            </a:pPr>
            <a:r>
              <a:rPr lang="zh-CN" altLang="en-US" sz="1400" dirty="0">
                <a:latin typeface="+mn-ea"/>
              </a:rPr>
              <a:t>（百万美元）</a:t>
            </a:r>
            <a:endParaRPr lang="en-US" altLang="zh-CN" sz="1400" dirty="0">
              <a:latin typeface="+mn-ea"/>
            </a:endParaRPr>
          </a:p>
        </p:txBody>
      </p:sp>
      <p:grpSp>
        <p:nvGrpSpPr>
          <p:cNvPr id="222" name="组合 221">
            <a:extLst>
              <a:ext uri="{FF2B5EF4-FFF2-40B4-BE49-F238E27FC236}">
                <a16:creationId xmlns:a16="http://schemas.microsoft.com/office/drawing/2014/main" id="{A1B12366-6DE8-7CF6-5F08-FA79CBBC24EB}"/>
              </a:ext>
            </a:extLst>
          </p:cNvPr>
          <p:cNvGrpSpPr/>
          <p:nvPr/>
        </p:nvGrpSpPr>
        <p:grpSpPr>
          <a:xfrm>
            <a:off x="5292407" y="1097408"/>
            <a:ext cx="6392768" cy="5277345"/>
            <a:chOff x="5220196" y="617075"/>
            <a:chExt cx="6392768" cy="5861831"/>
          </a:xfrm>
        </p:grpSpPr>
        <p:sp>
          <p:nvSpPr>
            <p:cNvPr id="213" name="文本框 212">
              <a:extLst>
                <a:ext uri="{FF2B5EF4-FFF2-40B4-BE49-F238E27FC236}">
                  <a16:creationId xmlns:a16="http://schemas.microsoft.com/office/drawing/2014/main" id="{BFC4EDF1-492E-15EE-B659-36474E1F0654}"/>
                </a:ext>
              </a:extLst>
            </p:cNvPr>
            <p:cNvSpPr txBox="1"/>
            <p:nvPr/>
          </p:nvSpPr>
          <p:spPr>
            <a:xfrm>
              <a:off x="9227502" y="2748540"/>
              <a:ext cx="2139621" cy="1539172"/>
            </a:xfrm>
            <a:prstGeom prst="rect">
              <a:avLst/>
            </a:prstGeom>
            <a:noFill/>
          </p:spPr>
          <p:txBody>
            <a:bodyPr wrap="square">
              <a:spAutoFit/>
            </a:bodyPr>
            <a:lstStyle>
              <a:defPPr>
                <a:defRPr lang="zh-CN"/>
              </a:defPPr>
              <a:lvl1pPr marL="171450" indent="-171450">
                <a:buFont typeface="Arial" panose="020B0604020202020204" pitchFamily="34" charset="0"/>
                <a:buChar char="•"/>
                <a:defRPr sz="1200">
                  <a:solidFill>
                    <a:srgbClr val="3F5469"/>
                  </a:solidFill>
                </a:defRPr>
              </a:lvl1pPr>
            </a:lstStyle>
            <a:p>
              <a:pPr marL="171450" marR="0" lvl="0" indent="-171450" algn="l" defTabSz="914400" rtl="0" eaLnBrk="1" fontAlgn="auto" latinLnBrk="0" hangingPunct="1">
                <a:lnSpc>
                  <a:spcPts val="2000"/>
                </a:lnSpc>
                <a:spcBef>
                  <a:spcPts val="0"/>
                </a:spcBef>
                <a:spcAft>
                  <a:spcPts val="30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数据出境事件成为热点；</a:t>
              </a:r>
              <a:endParaRPr kumimoji="0" lang="en-US" altLang="zh-CN"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endParaRPr>
            </a:p>
            <a:p>
              <a:pPr marL="171450" marR="0" lvl="0" indent="-171450" algn="l" defTabSz="914400" rtl="0" eaLnBrk="1" fontAlgn="auto" latinLnBrk="0" hangingPunct="1">
                <a:lnSpc>
                  <a:spcPts val="2000"/>
                </a:lnSpc>
                <a:spcBef>
                  <a:spcPts val="0"/>
                </a:spcBef>
                <a:spcAft>
                  <a:spcPts val="30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a:t>
              </a: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数据安全法</a:t>
              </a:r>
              <a:r>
                <a:rPr kumimoji="0" lang="en-US" altLang="zh-CN"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a:t>
              </a: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a:t>
              </a:r>
              <a:r>
                <a:rPr kumimoji="0" lang="en-US" altLang="zh-CN"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a:t>
              </a: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个人隐私保护法</a:t>
              </a:r>
              <a:r>
                <a:rPr kumimoji="0" lang="en-US" altLang="zh-CN"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a:t>
              </a: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密集出台，要求对拟赴国外上市的中国公司进行网络安全审查；</a:t>
              </a:r>
            </a:p>
          </p:txBody>
        </p:sp>
        <p:sp>
          <p:nvSpPr>
            <p:cNvPr id="214" name="文本框 213">
              <a:extLst>
                <a:ext uri="{FF2B5EF4-FFF2-40B4-BE49-F238E27FC236}">
                  <a16:creationId xmlns:a16="http://schemas.microsoft.com/office/drawing/2014/main" id="{DBA27FCB-F251-3D9D-BEA5-AC0D02BD1162}"/>
                </a:ext>
              </a:extLst>
            </p:cNvPr>
            <p:cNvSpPr txBox="1"/>
            <p:nvPr/>
          </p:nvSpPr>
          <p:spPr>
            <a:xfrm>
              <a:off x="6571852" y="1584935"/>
              <a:ext cx="2185590" cy="2806917"/>
            </a:xfrm>
            <a:prstGeom prst="rect">
              <a:avLst/>
            </a:prstGeom>
            <a:noFill/>
          </p:spPr>
          <p:txBody>
            <a:bodyPr wrap="square">
              <a:spAutoFit/>
            </a:bodyPr>
            <a:lstStyle>
              <a:defPPr>
                <a:defRPr lang="zh-CN"/>
              </a:defPPr>
              <a:lvl1pPr marL="171450" indent="-171450">
                <a:buFont typeface="Arial" panose="020B0604020202020204" pitchFamily="34" charset="0"/>
                <a:buChar char="•"/>
                <a:defRPr sz="1200">
                  <a:solidFill>
                    <a:srgbClr val="3F5469"/>
                  </a:solidFill>
                </a:defRPr>
              </a:lvl1pPr>
            </a:lstStyle>
            <a:p>
              <a:pPr marL="171450" marR="0" lvl="0" indent="-171450" algn="l" defTabSz="914400" rtl="0" eaLnBrk="1" fontAlgn="auto" latinLnBrk="0" hangingPunct="1">
                <a:lnSpc>
                  <a:spcPts val="2000"/>
                </a:lnSpc>
                <a:spcBef>
                  <a:spcPts val="0"/>
                </a:spcBef>
                <a:spcAft>
                  <a:spcPts val="30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禁用</a:t>
              </a:r>
              <a:r>
                <a:rPr kumimoji="0" lang="en-US" altLang="zh-CN" sz="1200" b="0" i="0" u="none" strike="noStrike" kern="1200" cap="none" spc="0" normalizeH="0" baseline="0" noProof="0" dirty="0" err="1">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TikTok</a:t>
              </a: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和微信（</a:t>
              </a:r>
              <a:r>
                <a:rPr kumimoji="0" lang="en-US" altLang="zh-CN"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2021.6</a:t>
              </a: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解禁）</a:t>
              </a:r>
              <a:endParaRPr kumimoji="0" lang="en-US" altLang="zh-CN"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endParaRPr>
            </a:p>
            <a:p>
              <a:pPr marL="171450" marR="0" lvl="0" indent="-171450" algn="l" defTabSz="914400" rtl="0" eaLnBrk="1" fontAlgn="auto" latinLnBrk="0" hangingPunct="1">
                <a:lnSpc>
                  <a:spcPts val="2000"/>
                </a:lnSpc>
                <a:spcBef>
                  <a:spcPts val="0"/>
                </a:spcBef>
                <a:spcAft>
                  <a:spcPts val="30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先后超过</a:t>
              </a:r>
              <a:r>
                <a:rPr kumimoji="0" lang="en-US" altLang="zh-CN"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100</a:t>
              </a: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家机构进入实体名单；</a:t>
              </a:r>
            </a:p>
            <a:p>
              <a:pPr marL="171450" marR="0" lvl="0" indent="-171450" algn="l" defTabSz="914400" rtl="0" eaLnBrk="1" fontAlgn="auto" latinLnBrk="0" hangingPunct="1">
                <a:lnSpc>
                  <a:spcPts val="2000"/>
                </a:lnSpc>
                <a:spcBef>
                  <a:spcPts val="0"/>
                </a:spcBef>
                <a:spcAft>
                  <a:spcPts val="30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先后</a:t>
              </a:r>
              <a:r>
                <a:rPr kumimoji="0" lang="en-US" altLang="zh-CN"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59</a:t>
              </a: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家“中国军方”相关企业被列入禁止投资名单；</a:t>
              </a:r>
              <a:endParaRPr kumimoji="0" lang="en-US" altLang="zh-CN"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endParaRPr>
            </a:p>
            <a:p>
              <a:pPr marL="171450" marR="0" lvl="0" indent="-171450" algn="l" defTabSz="914400" rtl="0" eaLnBrk="1" fontAlgn="auto" latinLnBrk="0" hangingPunct="1">
                <a:lnSpc>
                  <a:spcPts val="2000"/>
                </a:lnSpc>
                <a:spcBef>
                  <a:spcPts val="0"/>
                </a:spcBef>
                <a:spcAft>
                  <a:spcPts val="30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rPr>
                <a:t>中芯国际、中海油、三大运营商等公司从美国退市；</a:t>
              </a:r>
              <a:endParaRPr kumimoji="0" lang="en-US" altLang="zh-CN"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endParaRPr>
            </a:p>
            <a:p>
              <a:pPr marL="0" marR="0" lvl="0" indent="0" algn="l" defTabSz="914400" rtl="0" eaLnBrk="1" fontAlgn="auto" latinLnBrk="0" hangingPunct="1">
                <a:lnSpc>
                  <a:spcPts val="2000"/>
                </a:lnSpc>
                <a:spcBef>
                  <a:spcPts val="0"/>
                </a:spcBef>
                <a:spcAft>
                  <a:spcPts val="300"/>
                </a:spcAft>
                <a:buClrTx/>
                <a:buSzTx/>
                <a:buNone/>
                <a:defRPr/>
              </a:pPr>
              <a:endParaRPr kumimoji="0" lang="zh-CN" altLang="en-US" sz="12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华文楷体" panose="02010600040101010101" pitchFamily="2" charset="-122"/>
                <a:sym typeface="Calibri" panose="020F0502020204030204" charset="0"/>
              </a:endParaRPr>
            </a:p>
          </p:txBody>
        </p:sp>
        <p:sp>
          <p:nvSpPr>
            <p:cNvPr id="215" name="文本框 214">
              <a:extLst>
                <a:ext uri="{FF2B5EF4-FFF2-40B4-BE49-F238E27FC236}">
                  <a16:creationId xmlns:a16="http://schemas.microsoft.com/office/drawing/2014/main" id="{BEA70BE3-B73B-66C5-0034-F5F0589FF29C}"/>
                </a:ext>
              </a:extLst>
            </p:cNvPr>
            <p:cNvSpPr txBox="1"/>
            <p:nvPr/>
          </p:nvSpPr>
          <p:spPr>
            <a:xfrm>
              <a:off x="5694243" y="1097408"/>
              <a:ext cx="12821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rgbClr val="3F5469"/>
                  </a:solidFill>
                  <a:effectLst/>
                  <a:uLnTx/>
                  <a:uFillTx/>
                  <a:latin typeface="微软雅黑" panose="020B0503020204020204" pitchFamily="34" charset="-122"/>
                  <a:ea typeface="微软雅黑" panose="020B0503020204020204" pitchFamily="34" charset="-122"/>
                  <a:sym typeface="Calibri" panose="020F0502020204030204" charset="0"/>
                </a:rPr>
                <a:t>2021</a:t>
              </a:r>
            </a:p>
          </p:txBody>
        </p:sp>
        <p:sp>
          <p:nvSpPr>
            <p:cNvPr id="216" name="文本框 215">
              <a:extLst>
                <a:ext uri="{FF2B5EF4-FFF2-40B4-BE49-F238E27FC236}">
                  <a16:creationId xmlns:a16="http://schemas.microsoft.com/office/drawing/2014/main" id="{FC142CB9-F236-F766-351C-12636FD47F5C}"/>
                </a:ext>
              </a:extLst>
            </p:cNvPr>
            <p:cNvSpPr txBox="1"/>
            <p:nvPr/>
          </p:nvSpPr>
          <p:spPr>
            <a:xfrm>
              <a:off x="5220196" y="4574608"/>
              <a:ext cx="122673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rgbClr val="3F5469"/>
                  </a:solidFill>
                  <a:effectLst/>
                  <a:uLnTx/>
                  <a:uFillTx/>
                  <a:latin typeface="微软雅黑" panose="020B0503020204020204" pitchFamily="34" charset="-122"/>
                  <a:ea typeface="微软雅黑" panose="020B0503020204020204" pitchFamily="34" charset="-122"/>
                  <a:sym typeface="Calibri" panose="020F0502020204030204" charset="0"/>
                </a:rPr>
                <a:t>2022</a:t>
              </a:r>
            </a:p>
          </p:txBody>
        </p:sp>
        <p:sp>
          <p:nvSpPr>
            <p:cNvPr id="217" name="矩形 104">
              <a:extLst>
                <a:ext uri="{FF2B5EF4-FFF2-40B4-BE49-F238E27FC236}">
                  <a16:creationId xmlns:a16="http://schemas.microsoft.com/office/drawing/2014/main" id="{11AC8DBD-4C7E-88D9-612F-3347F3606911}"/>
                </a:ext>
              </a:extLst>
            </p:cNvPr>
            <p:cNvSpPr/>
            <p:nvPr/>
          </p:nvSpPr>
          <p:spPr>
            <a:xfrm>
              <a:off x="6547642" y="617075"/>
              <a:ext cx="2209800" cy="480333"/>
            </a:xfrm>
            <a:prstGeom prst="rect">
              <a:avLst/>
            </a:prstGeom>
            <a:solidFill>
              <a:schemeClr val="bg2">
                <a:lumMod val="75000"/>
              </a:schemeClr>
            </a:solidFill>
            <a:ln w="3175">
              <a:solidFill>
                <a:srgbClr val="2279BC"/>
              </a:solidFill>
              <a:prstDash val="sysDash"/>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E6002D"/>
                </a:buClr>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Calibri" panose="020F0502020204030204" charset="0"/>
                </a:rPr>
                <a:t>美 国</a:t>
              </a:r>
            </a:p>
          </p:txBody>
        </p:sp>
        <p:cxnSp>
          <p:nvCxnSpPr>
            <p:cNvPr id="218" name="直接箭头连接符 217">
              <a:extLst>
                <a:ext uri="{FF2B5EF4-FFF2-40B4-BE49-F238E27FC236}">
                  <a16:creationId xmlns:a16="http://schemas.microsoft.com/office/drawing/2014/main" id="{06C8A97C-7A3B-ECCF-B69B-B91348CB10E6}"/>
                </a:ext>
              </a:extLst>
            </p:cNvPr>
            <p:cNvCxnSpPr>
              <a:cxnSpLocks/>
            </p:cNvCxnSpPr>
            <p:nvPr/>
          </p:nvCxnSpPr>
          <p:spPr>
            <a:xfrm>
              <a:off x="6411914" y="1278013"/>
              <a:ext cx="0" cy="3531599"/>
            </a:xfrm>
            <a:prstGeom prst="straightConnector1">
              <a:avLst/>
            </a:prstGeom>
            <a:ln>
              <a:solidFill>
                <a:srgbClr val="2279BC"/>
              </a:solidFill>
              <a:tailEnd type="triangle"/>
            </a:ln>
          </p:spPr>
          <p:style>
            <a:lnRef idx="2">
              <a:schemeClr val="accent1"/>
            </a:lnRef>
            <a:fillRef idx="0">
              <a:schemeClr val="accent1"/>
            </a:fillRef>
            <a:effectRef idx="1">
              <a:schemeClr val="accent1"/>
            </a:effectRef>
            <a:fontRef idx="minor">
              <a:schemeClr val="tx1"/>
            </a:fontRef>
          </p:style>
        </p:cxnSp>
        <p:sp>
          <p:nvSpPr>
            <p:cNvPr id="219" name="矩形 104">
              <a:extLst>
                <a:ext uri="{FF2B5EF4-FFF2-40B4-BE49-F238E27FC236}">
                  <a16:creationId xmlns:a16="http://schemas.microsoft.com/office/drawing/2014/main" id="{6F75B242-AB9E-D35E-4DDC-3C808DEA2353}"/>
                </a:ext>
              </a:extLst>
            </p:cNvPr>
            <p:cNvSpPr/>
            <p:nvPr/>
          </p:nvSpPr>
          <p:spPr>
            <a:xfrm>
              <a:off x="9227502" y="617075"/>
              <a:ext cx="2209800" cy="480333"/>
            </a:xfrm>
            <a:prstGeom prst="rect">
              <a:avLst/>
            </a:prstGeom>
            <a:solidFill>
              <a:schemeClr val="bg2">
                <a:lumMod val="75000"/>
              </a:schemeClr>
            </a:solidFill>
            <a:ln w="3175">
              <a:solidFill>
                <a:srgbClr val="2279BC"/>
              </a:solidFill>
              <a:prstDash val="sysDash"/>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E6002D"/>
                </a:buClr>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Calibri" panose="020F0502020204030204" charset="0"/>
                </a:rPr>
                <a:t>中 国</a:t>
              </a:r>
            </a:p>
          </p:txBody>
        </p:sp>
        <p:cxnSp>
          <p:nvCxnSpPr>
            <p:cNvPr id="220" name="直接连接符 219">
              <a:extLst>
                <a:ext uri="{FF2B5EF4-FFF2-40B4-BE49-F238E27FC236}">
                  <a16:creationId xmlns:a16="http://schemas.microsoft.com/office/drawing/2014/main" id="{1F17819D-5488-F508-CB27-1ABF645D3AF4}"/>
                </a:ext>
              </a:extLst>
            </p:cNvPr>
            <p:cNvCxnSpPr>
              <a:cxnSpLocks/>
            </p:cNvCxnSpPr>
            <p:nvPr/>
          </p:nvCxnSpPr>
          <p:spPr>
            <a:xfrm>
              <a:off x="9047585" y="1304412"/>
              <a:ext cx="0" cy="3429683"/>
            </a:xfrm>
            <a:prstGeom prst="line">
              <a:avLst/>
            </a:prstGeom>
            <a:ln>
              <a:solidFill>
                <a:schemeClr val="bg2">
                  <a:lumMod val="60000"/>
                  <a:lumOff val="40000"/>
                </a:schemeClr>
              </a:solidFill>
              <a:prstDash val="dash"/>
            </a:ln>
          </p:spPr>
          <p:style>
            <a:lnRef idx="1">
              <a:schemeClr val="accent6"/>
            </a:lnRef>
            <a:fillRef idx="0">
              <a:schemeClr val="accent6"/>
            </a:fillRef>
            <a:effectRef idx="0">
              <a:schemeClr val="accent6"/>
            </a:effectRef>
            <a:fontRef idx="minor">
              <a:schemeClr val="tx1"/>
            </a:fontRef>
          </p:style>
        </p:cxnSp>
        <p:sp>
          <p:nvSpPr>
            <p:cNvPr id="221" name="矩形 220">
              <a:extLst>
                <a:ext uri="{FF2B5EF4-FFF2-40B4-BE49-F238E27FC236}">
                  <a16:creationId xmlns:a16="http://schemas.microsoft.com/office/drawing/2014/main" id="{5539B7BD-3BCD-598D-3096-B99C021A65E7}"/>
                </a:ext>
              </a:extLst>
            </p:cNvPr>
            <p:cNvSpPr/>
            <p:nvPr/>
          </p:nvSpPr>
          <p:spPr>
            <a:xfrm>
              <a:off x="5936892" y="5108479"/>
              <a:ext cx="5676072" cy="1370427"/>
            </a:xfrm>
            <a:prstGeom prst="rect">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R="0" lvl="0" defTabSz="914400" rtl="0" fontAlgn="auto">
                <a:lnSpc>
                  <a:spcPct val="150000"/>
                </a:lnSpc>
                <a:spcBef>
                  <a:spcPts val="100"/>
                </a:spcBef>
                <a:spcAft>
                  <a:spcPts val="100"/>
                </a:spcAft>
                <a:buClrTx/>
                <a:buSzTx/>
                <a:defRPr/>
              </a:pPr>
              <a:r>
                <a:rPr kumimoji="0" lang="zh-CN" altLang="en-US" sz="1200" b="1" i="0" u="none" strike="noStrike" kern="1200" cap="none" spc="0" normalizeH="0" baseline="0" noProof="0" dirty="0">
                  <a:ln>
                    <a:noFill/>
                  </a:ln>
                  <a:solidFill>
                    <a:srgbClr val="3F5469"/>
                  </a:solidFill>
                  <a:effectLst/>
                  <a:uLnTx/>
                  <a:uFillTx/>
                  <a:latin typeface="微软雅黑" panose="020B0503020204020204" pitchFamily="34" charset="-122"/>
                  <a:ea typeface="微软雅黑" panose="020B0503020204020204" pitchFamily="34" charset="-122"/>
                  <a:sym typeface="Calibri" panose="020F0502020204030204" charset="0"/>
                </a:rPr>
                <a:t>总体来看：</a:t>
              </a:r>
              <a:endParaRPr kumimoji="0" lang="en-US" altLang="zh-CN" sz="1200" b="1" i="0" u="none" strike="noStrike" kern="1200" cap="none" spc="0" normalizeH="0" baseline="0" noProof="0" dirty="0">
                <a:ln>
                  <a:noFill/>
                </a:ln>
                <a:solidFill>
                  <a:srgbClr val="3F5469"/>
                </a:solidFill>
                <a:effectLst/>
                <a:uLnTx/>
                <a:uFillTx/>
                <a:latin typeface="微软雅黑" panose="020B0503020204020204" pitchFamily="34" charset="-122"/>
                <a:ea typeface="微软雅黑" panose="020B0503020204020204" pitchFamily="34" charset="-122"/>
                <a:sym typeface="Calibri" panose="020F0502020204030204" charset="0"/>
              </a:endParaRPr>
            </a:p>
            <a:p>
              <a:pPr marL="171450" marR="0" lvl="0" indent="-171450" defTabSz="914400" rtl="0" fontAlgn="auto">
                <a:lnSpc>
                  <a:spcPct val="150000"/>
                </a:lnSpc>
                <a:spcBef>
                  <a:spcPts val="100"/>
                </a:spcBef>
                <a:spcAft>
                  <a:spcPts val="100"/>
                </a:spcAft>
                <a:buClrTx/>
                <a:buSzTx/>
                <a:buFont typeface="Arial" panose="020B0604020202020204" pitchFamily="34" charset="0"/>
                <a:buChar char="•"/>
                <a:defRPr/>
              </a:pPr>
              <a:r>
                <a:rPr kumimoji="0" lang="zh-CN" altLang="en-US" sz="1200" b="1" i="0" u="none" strike="noStrike" kern="1200" cap="none" spc="0" normalizeH="0" baseline="0" noProof="0" dirty="0">
                  <a:ln>
                    <a:noFill/>
                  </a:ln>
                  <a:solidFill>
                    <a:srgbClr val="3F5469"/>
                  </a:solidFill>
                  <a:effectLst/>
                  <a:uLnTx/>
                  <a:uFillTx/>
                  <a:latin typeface="微软雅黑" panose="020B0503020204020204" pitchFamily="34" charset="-122"/>
                  <a:ea typeface="微软雅黑" panose="020B0503020204020204" pitchFamily="34" charset="-122"/>
                  <a:sym typeface="Calibri" panose="020F0502020204030204" charset="0"/>
                </a:rPr>
                <a:t>中国上下游企业牵涉监管和审查</a:t>
              </a:r>
              <a:r>
                <a:rPr lang="zh-CN" altLang="en-US" sz="1200" b="1" dirty="0">
                  <a:solidFill>
                    <a:srgbClr val="3F5469"/>
                  </a:solidFill>
                  <a:latin typeface="微软雅黑" panose="020B0503020204020204" pitchFamily="34" charset="-122"/>
                  <a:ea typeface="微软雅黑" panose="020B0503020204020204" pitchFamily="34" charset="-122"/>
                  <a:sym typeface="Calibri" panose="020F0502020204030204" charset="0"/>
                </a:rPr>
                <a:t>，行业客户公有云业务受到冲击；</a:t>
              </a:r>
              <a:endParaRPr lang="en-US" altLang="zh-CN" sz="1200" b="1" dirty="0">
                <a:solidFill>
                  <a:srgbClr val="3F5469"/>
                </a:solidFill>
                <a:latin typeface="微软雅黑" panose="020B0503020204020204" pitchFamily="34" charset="-122"/>
                <a:ea typeface="微软雅黑" panose="020B0503020204020204" pitchFamily="34" charset="-122"/>
                <a:sym typeface="Calibri" panose="020F0502020204030204" charset="0"/>
              </a:endParaRPr>
            </a:p>
            <a:p>
              <a:pPr marL="171450" marR="0" lvl="0" indent="-171450" defTabSz="914400" rtl="0" fontAlgn="auto">
                <a:lnSpc>
                  <a:spcPct val="150000"/>
                </a:lnSpc>
                <a:spcBef>
                  <a:spcPts val="100"/>
                </a:spcBef>
                <a:spcAft>
                  <a:spcPts val="100"/>
                </a:spcAft>
                <a:buClrTx/>
                <a:buSzTx/>
                <a:buFont typeface="Arial" panose="020B0604020202020204" pitchFamily="34" charset="0"/>
                <a:buChar char="•"/>
                <a:defRPr/>
              </a:pPr>
              <a:r>
                <a:rPr lang="zh-CN" altLang="en-US" sz="1200" b="1" dirty="0">
                  <a:solidFill>
                    <a:srgbClr val="3F5469"/>
                  </a:solidFill>
                  <a:latin typeface="微软雅黑" panose="020B0503020204020204" pitchFamily="34" charset="-122"/>
                  <a:ea typeface="微软雅黑" panose="020B0503020204020204" pitchFamily="34" charset="-122"/>
                  <a:sym typeface="Calibri" panose="020F0502020204030204" charset="0"/>
                </a:rPr>
                <a:t>市场规模整体放缓，中美差距逐步缩小，但在数字经济、数字孪生、元宇宙、</a:t>
              </a:r>
              <a:r>
                <a:rPr lang="en-US" altLang="zh-CN" sz="1200" b="1" dirty="0">
                  <a:solidFill>
                    <a:srgbClr val="3F5469"/>
                  </a:solidFill>
                  <a:latin typeface="微软雅黑" panose="020B0503020204020204" pitchFamily="34" charset="-122"/>
                  <a:ea typeface="微软雅黑" panose="020B0503020204020204" pitchFamily="34" charset="-122"/>
                  <a:sym typeface="Calibri" panose="020F0502020204030204" charset="0"/>
                </a:rPr>
                <a:t>AIGC</a:t>
              </a:r>
              <a:r>
                <a:rPr lang="zh-CN" altLang="en-US" sz="1200" b="1" dirty="0">
                  <a:solidFill>
                    <a:srgbClr val="3F5469"/>
                  </a:solidFill>
                  <a:latin typeface="微软雅黑" panose="020B0503020204020204" pitchFamily="34" charset="-122"/>
                  <a:ea typeface="微软雅黑" panose="020B0503020204020204" pitchFamily="34" charset="-122"/>
                  <a:sym typeface="Calibri" panose="020F0502020204030204" charset="0"/>
                </a:rPr>
                <a:t>等概念加持下中国</a:t>
              </a:r>
              <a:r>
                <a:rPr lang="en-US" altLang="zh-CN" sz="1200" b="1" dirty="0">
                  <a:solidFill>
                    <a:srgbClr val="3F5469"/>
                  </a:solidFill>
                  <a:latin typeface="微软雅黑" panose="020B0503020204020204" pitchFamily="34" charset="-122"/>
                  <a:ea typeface="微软雅黑" panose="020B0503020204020204" pitchFamily="34" charset="-122"/>
                  <a:sym typeface="Calibri" panose="020F0502020204030204" charset="0"/>
                </a:rPr>
                <a:t>AI</a:t>
              </a:r>
              <a:r>
                <a:rPr lang="zh-CN" altLang="en-US" sz="1200" b="1" dirty="0">
                  <a:solidFill>
                    <a:srgbClr val="3F5469"/>
                  </a:solidFill>
                  <a:latin typeface="微软雅黑" panose="020B0503020204020204" pitchFamily="34" charset="-122"/>
                  <a:ea typeface="微软雅黑" panose="020B0503020204020204" pitchFamily="34" charset="-122"/>
                  <a:sym typeface="Calibri" panose="020F0502020204030204" charset="0"/>
                </a:rPr>
                <a:t>溢出效应明显，有望带来下一波快速增长。</a:t>
              </a:r>
            </a:p>
          </p:txBody>
        </p:sp>
      </p:grpSp>
    </p:spTree>
    <p:extLst>
      <p:ext uri="{BB962C8B-B14F-4D97-AF65-F5344CB8AC3E}">
        <p14:creationId xmlns:p14="http://schemas.microsoft.com/office/powerpoint/2010/main" val="352938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对象 78" hidden="1">
            <a:extLst>
              <a:ext uri="{FF2B5EF4-FFF2-40B4-BE49-F238E27FC236}">
                <a16:creationId xmlns:a16="http://schemas.microsoft.com/office/drawing/2014/main" id="{BA3DFDC6-FC01-A97F-5656-78E07420A8F6}"/>
              </a:ext>
            </a:extLst>
          </p:cNvPr>
          <p:cNvGraphicFramePr>
            <a:graphicFrameLocks noChangeAspect="1"/>
          </p:cNvGraphicFramePr>
          <p:nvPr>
            <p:custDataLst>
              <p:tags r:id="rId1"/>
            </p:custDataLst>
            <p:extLst>
              <p:ext uri="{D42A27DB-BD31-4B8C-83A1-F6EECF244321}">
                <p14:modId xmlns:p14="http://schemas.microsoft.com/office/powerpoint/2010/main" val="261566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5" imgW="395" imgH="396" progId="TCLayout.ActiveDocument.1">
                  <p:embed/>
                </p:oleObj>
              </mc:Choice>
              <mc:Fallback>
                <p:oleObj name="think-cell 幻灯片" r:id="rId25" imgW="395" imgH="396"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BEDA789-D1FB-B47E-08BF-A041BBDD2700}"/>
              </a:ext>
            </a:extLst>
          </p:cNvPr>
          <p:cNvSpPr>
            <a:spLocks noGrp="1"/>
          </p:cNvSpPr>
          <p:nvPr>
            <p:ph type="title"/>
          </p:nvPr>
        </p:nvSpPr>
        <p:spPr>
          <a:xfrm>
            <a:off x="762000" y="90542"/>
            <a:ext cx="10820400" cy="944562"/>
          </a:xfrm>
        </p:spPr>
        <p:txBody>
          <a:bodyPr vert="horz"/>
          <a:lstStyle/>
          <a:p>
            <a:r>
              <a:rPr lang="zh-CN" altLang="en-US" dirty="0"/>
              <a:t>中国人工智能软件市场规模预测</a:t>
            </a:r>
            <a:endParaRPr lang="en-US" dirty="0"/>
          </a:p>
        </p:txBody>
      </p:sp>
      <p:sp>
        <p:nvSpPr>
          <p:cNvPr id="7" name="文本框 6">
            <a:extLst>
              <a:ext uri="{FF2B5EF4-FFF2-40B4-BE49-F238E27FC236}">
                <a16:creationId xmlns:a16="http://schemas.microsoft.com/office/drawing/2014/main" id="{0B3EE142-D781-A398-62F1-8D2230C82E89}"/>
              </a:ext>
            </a:extLst>
          </p:cNvPr>
          <p:cNvSpPr txBox="1"/>
          <p:nvPr/>
        </p:nvSpPr>
        <p:spPr>
          <a:xfrm>
            <a:off x="751303" y="1572472"/>
            <a:ext cx="4171119" cy="746125"/>
          </a:xfrm>
          <a:prstGeom prst="rect">
            <a:avLst/>
          </a:prstGeom>
          <a:noFill/>
        </p:spPr>
        <p:txBody>
          <a:bodyPr wrap="square" rtlCol="0">
            <a:spAutoFit/>
          </a:bodyPr>
          <a:lstStyle/>
          <a:p>
            <a:pPr algn="ctr">
              <a:lnSpc>
                <a:spcPct val="150000"/>
              </a:lnSpc>
            </a:pPr>
            <a:r>
              <a:rPr lang="zh-CN" altLang="en-US" sz="1600" b="1" u="sng" dirty="0">
                <a:latin typeface="+mn-ea"/>
              </a:rPr>
              <a:t>中国</a:t>
            </a:r>
            <a:r>
              <a:rPr lang="en-US" altLang="zh-CN" sz="1600" b="1" u="sng" dirty="0">
                <a:latin typeface="+mn-ea"/>
              </a:rPr>
              <a:t>AI</a:t>
            </a:r>
            <a:r>
              <a:rPr lang="zh-CN" altLang="en-US" sz="1600" b="1" u="sng" dirty="0">
                <a:latin typeface="+mn-ea"/>
              </a:rPr>
              <a:t>软件市场规模及部署方式分布</a:t>
            </a:r>
            <a:endParaRPr lang="en-US" altLang="zh-CN" sz="1600" b="1" u="sng" dirty="0">
              <a:latin typeface="+mn-ea"/>
            </a:endParaRPr>
          </a:p>
          <a:p>
            <a:pPr algn="ctr">
              <a:lnSpc>
                <a:spcPct val="150000"/>
              </a:lnSpc>
            </a:pPr>
            <a:r>
              <a:rPr lang="zh-CN" altLang="en-US" sz="1400" dirty="0">
                <a:latin typeface="+mn-ea"/>
              </a:rPr>
              <a:t>（百万美元）</a:t>
            </a:r>
            <a:endParaRPr lang="en-US" altLang="zh-CN" sz="1400" dirty="0">
              <a:latin typeface="+mn-ea"/>
            </a:endParaRPr>
          </a:p>
        </p:txBody>
      </p:sp>
      <p:graphicFrame>
        <p:nvGraphicFramePr>
          <p:cNvPr id="77" name="表格 76">
            <a:extLst>
              <a:ext uri="{FF2B5EF4-FFF2-40B4-BE49-F238E27FC236}">
                <a16:creationId xmlns:a16="http://schemas.microsoft.com/office/drawing/2014/main" id="{22F53939-A2C6-6743-32A8-F9885CB09F8A}"/>
              </a:ext>
            </a:extLst>
          </p:cNvPr>
          <p:cNvGraphicFramePr>
            <a:graphicFrameLocks noGrp="1"/>
          </p:cNvGraphicFramePr>
          <p:nvPr>
            <p:extLst>
              <p:ext uri="{D42A27DB-BD31-4B8C-83A1-F6EECF244321}">
                <p14:modId xmlns:p14="http://schemas.microsoft.com/office/powerpoint/2010/main" val="2001801840"/>
              </p:ext>
            </p:extLst>
          </p:nvPr>
        </p:nvGraphicFramePr>
        <p:xfrm>
          <a:off x="6356350" y="2090738"/>
          <a:ext cx="5530850" cy="3395661"/>
        </p:xfrm>
        <a:graphic>
          <a:graphicData uri="http://schemas.openxmlformats.org/drawingml/2006/table">
            <a:tbl>
              <a:tblPr>
                <a:tableStyleId>{5C22544A-7EE6-4342-B048-85BDC9FD1C3A}</a:tableStyleId>
              </a:tblPr>
              <a:tblGrid>
                <a:gridCol w="673938">
                  <a:extLst>
                    <a:ext uri="{9D8B030D-6E8A-4147-A177-3AD203B41FA5}">
                      <a16:colId xmlns:a16="http://schemas.microsoft.com/office/drawing/2014/main" val="2072898100"/>
                    </a:ext>
                  </a:extLst>
                </a:gridCol>
                <a:gridCol w="818312">
                  <a:extLst>
                    <a:ext uri="{9D8B030D-6E8A-4147-A177-3AD203B41FA5}">
                      <a16:colId xmlns:a16="http://schemas.microsoft.com/office/drawing/2014/main" val="1633421306"/>
                    </a:ext>
                  </a:extLst>
                </a:gridCol>
                <a:gridCol w="4038600">
                  <a:extLst>
                    <a:ext uri="{9D8B030D-6E8A-4147-A177-3AD203B41FA5}">
                      <a16:colId xmlns:a16="http://schemas.microsoft.com/office/drawing/2014/main" val="3132548843"/>
                    </a:ext>
                  </a:extLst>
                </a:gridCol>
              </a:tblGrid>
              <a:tr h="1206234">
                <a:tc>
                  <a:txBody>
                    <a:bodyPr/>
                    <a:lstStyle/>
                    <a:p>
                      <a:pPr algn="ctr" fontAlgn="b">
                        <a:lnSpc>
                          <a:spcPct val="150000"/>
                        </a:lnSpc>
                      </a:pPr>
                      <a:r>
                        <a:rPr lang="en-US" altLang="zh-CN" sz="1400" b="1" i="0" u="none" strike="noStrike" dirty="0">
                          <a:solidFill>
                            <a:srgbClr val="000000"/>
                          </a:solidFill>
                          <a:effectLst/>
                          <a:latin typeface="微软雅黑" panose="020B0503020204020204" pitchFamily="34" charset="-122"/>
                          <a:ea typeface="微软雅黑" panose="020B0503020204020204" pitchFamily="34" charset="-122"/>
                        </a:rPr>
                        <a:t>22</a:t>
                      </a:r>
                    </a:p>
                    <a:p>
                      <a:pPr algn="ctr" fontAlgn="b">
                        <a:lnSpc>
                          <a:spcPct val="150000"/>
                        </a:lnSpc>
                      </a:pPr>
                      <a:r>
                        <a:rPr lang="en-US" altLang="zh-CN" sz="1400" b="1" i="0" u="none" strike="noStrike" dirty="0">
                          <a:solidFill>
                            <a:srgbClr val="000000"/>
                          </a:solidFill>
                          <a:effectLst/>
                          <a:latin typeface="微软雅黑" panose="020B0503020204020204" pitchFamily="34" charset="-122"/>
                          <a:ea typeface="微软雅黑" panose="020B0503020204020204" pitchFamily="34" charset="-122"/>
                        </a:rPr>
                        <a:t>YOY</a:t>
                      </a:r>
                    </a:p>
                  </a:txBody>
                  <a:tcPr marL="9525" marR="9525" marT="9525" marB="0">
                    <a:solidFill>
                      <a:schemeClr val="bg1"/>
                    </a:solidFill>
                  </a:tcPr>
                </a:tc>
                <a:tc>
                  <a:txBody>
                    <a:bodyPr/>
                    <a:lstStyle/>
                    <a:p>
                      <a:pPr algn="ctr" fontAlgn="b">
                        <a:lnSpc>
                          <a:spcPct val="150000"/>
                        </a:lnSpc>
                      </a:pPr>
                      <a:r>
                        <a:rPr lang="en-US" altLang="zh-CN" sz="1400" b="1" i="0" u="none" strike="noStrike" dirty="0">
                          <a:solidFill>
                            <a:srgbClr val="000000"/>
                          </a:solidFill>
                          <a:effectLst/>
                          <a:latin typeface="微软雅黑" panose="020B0503020204020204" pitchFamily="34" charset="-122"/>
                          <a:ea typeface="微软雅黑" panose="020B0503020204020204" pitchFamily="34" charset="-122"/>
                        </a:rPr>
                        <a:t>CAGR</a:t>
                      </a:r>
                    </a:p>
                    <a:p>
                      <a:pPr algn="ctr" fontAlgn="b">
                        <a:lnSpc>
                          <a:spcPct val="150000"/>
                        </a:lnSpc>
                      </a:pPr>
                      <a:r>
                        <a:rPr lang="en-US" altLang="zh-CN" sz="1400" b="1" i="0" u="none" strike="noStrike" dirty="0">
                          <a:solidFill>
                            <a:srgbClr val="000000"/>
                          </a:solidFill>
                          <a:effectLst/>
                          <a:latin typeface="微软雅黑" panose="020B0503020204020204" pitchFamily="34" charset="-122"/>
                          <a:ea typeface="微软雅黑" panose="020B0503020204020204" pitchFamily="34" charset="-122"/>
                        </a:rPr>
                        <a:t>21-26</a:t>
                      </a:r>
                    </a:p>
                  </a:txBody>
                  <a:tcPr marL="9525" marR="9525" marT="9525" marB="0">
                    <a:solidFill>
                      <a:schemeClr val="bg1"/>
                    </a:solidFill>
                  </a:tcPr>
                </a:tc>
                <a:tc>
                  <a:txBody>
                    <a:bodyPr/>
                    <a:lstStyle/>
                    <a:p>
                      <a:pPr algn="ctr" fontAlgn="b">
                        <a:lnSpc>
                          <a:spcPct val="150000"/>
                        </a:lnSpc>
                      </a:pPr>
                      <a:r>
                        <a:rPr lang="en-US" altLang="zh-CN" sz="1400" b="1" i="0" u="none" strike="noStrike" dirty="0">
                          <a:solidFill>
                            <a:srgbClr val="000000"/>
                          </a:solidFill>
                          <a:effectLst/>
                          <a:latin typeface="微软雅黑" panose="020B0503020204020204" pitchFamily="34" charset="-122"/>
                          <a:ea typeface="微软雅黑" panose="020B0503020204020204" pitchFamily="34" charset="-122"/>
                        </a:rPr>
                        <a:t>2022</a:t>
                      </a: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市场情况</a:t>
                      </a:r>
                      <a:endParaRPr lang="en-US" alt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solidFill>
                      <a:schemeClr val="bg1"/>
                    </a:solidFill>
                  </a:tcPr>
                </a:tc>
                <a:extLst>
                  <a:ext uri="{0D108BD9-81ED-4DB2-BD59-A6C34878D82A}">
                    <a16:rowId xmlns:a16="http://schemas.microsoft.com/office/drawing/2014/main" val="4018766254"/>
                  </a:ext>
                </a:extLst>
              </a:tr>
              <a:tr h="1472672">
                <a:tc>
                  <a:txBody>
                    <a:bodyPr/>
                    <a:lstStyle/>
                    <a:p>
                      <a:pPr algn="ctr" fontAlgn="b">
                        <a:lnSpc>
                          <a:spcPct val="150000"/>
                        </a:lnSpc>
                      </a:pPr>
                      <a:r>
                        <a:rPr lang="en-US" altLang="zh-CN" sz="1400" b="1"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57%</a:t>
                      </a:r>
                    </a:p>
                  </a:txBody>
                  <a:tcPr marL="9525" marR="9525" marT="9525" marB="0">
                    <a:solidFill>
                      <a:schemeClr val="bg1"/>
                    </a:solidFill>
                  </a:tcPr>
                </a:tc>
                <a:tc>
                  <a:txBody>
                    <a:bodyPr/>
                    <a:lstStyle/>
                    <a:p>
                      <a:pPr algn="ctr" fontAlgn="b">
                        <a:lnSpc>
                          <a:spcPct val="150000"/>
                        </a:lnSpc>
                      </a:pPr>
                      <a:r>
                        <a:rPr lang="en-US" altLang="zh-CN" sz="1400" b="1"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59%</a:t>
                      </a:r>
                    </a:p>
                  </a:txBody>
                  <a:tcPr marL="9525" marR="9525" marT="9525" marB="0">
                    <a:solidFill>
                      <a:schemeClr val="bg1"/>
                    </a:solidFill>
                  </a:tcPr>
                </a:tc>
                <a:tc>
                  <a:txBody>
                    <a:bodyPr/>
                    <a:lstStyle/>
                    <a:p>
                      <a:pPr marL="0" marR="0" lvl="0" indent="0" algn="l" defTabSz="914400" rtl="0" eaLnBrk="1" fontAlgn="b" latinLnBrk="0" hangingPunct="1">
                        <a:lnSpc>
                          <a:spcPct val="150000"/>
                        </a:lnSpc>
                        <a:spcBef>
                          <a:spcPts val="0"/>
                        </a:spcBef>
                        <a:spcAft>
                          <a:spcPts val="0"/>
                        </a:spcAft>
                        <a:buClrTx/>
                        <a:buSzTx/>
                        <a:buFont typeface="Arial" panose="020B0604020202020204" pitchFamily="34" charset="0"/>
                        <a:buNone/>
                        <a:tabLst/>
                        <a:defRPr/>
                      </a:pPr>
                      <a:r>
                        <a:rPr lang="zh-CN" altLang="en-US" sz="1400" dirty="0">
                          <a:latin typeface="+mn-ea"/>
                        </a:rPr>
                        <a:t>基于云计算的</a:t>
                      </a:r>
                      <a:r>
                        <a:rPr lang="en-US" altLang="zh-CN" sz="1400" dirty="0">
                          <a:latin typeface="+mn-ea"/>
                        </a:rPr>
                        <a:t>AI</a:t>
                      </a:r>
                      <a:r>
                        <a:rPr lang="zh-CN" altLang="en-US" sz="1400" dirty="0">
                          <a:latin typeface="+mn-ea"/>
                        </a:rPr>
                        <a:t>能力逐渐得到验证、企业上云率和云原生企业占比逐渐提高、混合云技术日益成熟和普及等</a:t>
                      </a:r>
                      <a:r>
                        <a:rPr lang="zh-CN" altLang="en-US" sz="1400" b="0" dirty="0">
                          <a:latin typeface="+mn-ea"/>
                        </a:rPr>
                        <a:t>驱动</a:t>
                      </a:r>
                      <a:r>
                        <a:rPr lang="en-US" altLang="zh-CN" sz="1400" b="0" dirty="0">
                          <a:latin typeface="+mn-ea"/>
                        </a:rPr>
                        <a:t>AI</a:t>
                      </a:r>
                      <a:r>
                        <a:rPr lang="zh-CN" altLang="en-US" sz="1400" b="0" dirty="0">
                          <a:latin typeface="+mn-ea"/>
                        </a:rPr>
                        <a:t>公有云部署方式快速增长。</a:t>
                      </a:r>
                      <a:endParaRPr lang="en-US" altLang="zh-CN" sz="1400" b="0" dirty="0">
                        <a:latin typeface="+mn-ea"/>
                      </a:endParaRPr>
                    </a:p>
                  </a:txBody>
                  <a:tcPr marL="9525" marR="9525" marT="9525" marB="0">
                    <a:solidFill>
                      <a:schemeClr val="bg1"/>
                    </a:solidFill>
                  </a:tcPr>
                </a:tc>
                <a:extLst>
                  <a:ext uri="{0D108BD9-81ED-4DB2-BD59-A6C34878D82A}">
                    <a16:rowId xmlns:a16="http://schemas.microsoft.com/office/drawing/2014/main" val="2961555274"/>
                  </a:ext>
                </a:extLst>
              </a:tr>
              <a:tr h="716755">
                <a:tc>
                  <a:txBody>
                    <a:bodyPr/>
                    <a:lstStyle/>
                    <a:p>
                      <a:pPr algn="ctr" fontAlgn="b">
                        <a:lnSpc>
                          <a:spcPct val="150000"/>
                        </a:lnSpc>
                      </a:pPr>
                      <a:r>
                        <a:rPr lang="en-US" altLang="zh-CN" sz="1400" b="1"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23%</a:t>
                      </a:r>
                    </a:p>
                  </a:txBody>
                  <a:tcPr marL="9525" marR="9525" marT="9525" marB="0">
                    <a:solidFill>
                      <a:schemeClr val="bg1"/>
                    </a:solidFill>
                  </a:tcPr>
                </a:tc>
                <a:tc>
                  <a:txBody>
                    <a:bodyPr/>
                    <a:lstStyle/>
                    <a:p>
                      <a:pPr algn="ctr" fontAlgn="b">
                        <a:lnSpc>
                          <a:spcPct val="150000"/>
                        </a:lnSpc>
                      </a:pPr>
                      <a:r>
                        <a:rPr lang="en-US" altLang="zh-CN" sz="1400" b="1" i="0" u="none" strike="noStrike" kern="1200" dirty="0">
                          <a:solidFill>
                            <a:schemeClr val="tx1">
                              <a:lumMod val="50000"/>
                            </a:schemeClr>
                          </a:solidFill>
                          <a:effectLst/>
                          <a:latin typeface="微软雅黑" panose="020B0503020204020204" pitchFamily="34" charset="-122"/>
                          <a:ea typeface="微软雅黑" panose="020B0503020204020204" pitchFamily="34" charset="-122"/>
                          <a:cs typeface="+mn-cs"/>
                        </a:rPr>
                        <a:t>26%</a:t>
                      </a:r>
                    </a:p>
                  </a:txBody>
                  <a:tcPr marL="9525" marR="9525" marT="9525" marB="0">
                    <a:solidFill>
                      <a:schemeClr val="bg1"/>
                    </a:solidFill>
                  </a:tcPr>
                </a:tc>
                <a:tc>
                  <a:txBody>
                    <a:bodyPr/>
                    <a:lstStyle/>
                    <a:p>
                      <a:pPr marL="0" marR="0" lvl="0" indent="0" algn="l" defTabSz="914400" rtl="0" eaLnBrk="1" fontAlgn="b" latinLnBrk="0" hangingPunct="1">
                        <a:lnSpc>
                          <a:spcPct val="150000"/>
                        </a:lnSpc>
                        <a:spcBef>
                          <a:spcPts val="0"/>
                        </a:spcBef>
                        <a:spcAft>
                          <a:spcPts val="0"/>
                        </a:spcAft>
                        <a:buClrTx/>
                        <a:buSzTx/>
                        <a:buFont typeface="Arial" panose="020B0604020202020204" pitchFamily="34" charset="0"/>
                        <a:buNone/>
                        <a:tabLst/>
                        <a:defRPr/>
                      </a:pPr>
                      <a:r>
                        <a:rPr lang="zh-CN" altLang="en-US" sz="1400" dirty="0">
                          <a:latin typeface="微软雅黑" panose="020B0503020204020204" pitchFamily="34" charset="-122"/>
                          <a:ea typeface="微软雅黑" panose="020B0503020204020204" pitchFamily="34" charset="-122"/>
                        </a:rPr>
                        <a:t>由于对于数据安全等要求，私有化部署未来几年仍将是主流。</a:t>
                      </a:r>
                      <a:endParaRPr lang="zh-CN" altLang="en-US" sz="1400" dirty="0">
                        <a:solidFill>
                          <a:schemeClr val="tx1"/>
                        </a:solidFill>
                        <a:latin typeface="微软雅黑" panose="020B0503020204020204" pitchFamily="34" charset="-122"/>
                        <a:ea typeface="微软雅黑" panose="020B0503020204020204" pitchFamily="34" charset="-122"/>
                      </a:endParaRPr>
                    </a:p>
                  </a:txBody>
                  <a:tcPr marL="9525" marR="9525" marT="9525" marB="0">
                    <a:solidFill>
                      <a:schemeClr val="bg1"/>
                    </a:solidFill>
                  </a:tcPr>
                </a:tc>
                <a:extLst>
                  <a:ext uri="{0D108BD9-81ED-4DB2-BD59-A6C34878D82A}">
                    <a16:rowId xmlns:a16="http://schemas.microsoft.com/office/drawing/2014/main" val="4250026486"/>
                  </a:ext>
                </a:extLst>
              </a:tr>
            </a:tbl>
          </a:graphicData>
        </a:graphic>
      </p:graphicFrame>
      <p:sp>
        <p:nvSpPr>
          <p:cNvPr id="42" name="文本框 41">
            <a:extLst>
              <a:ext uri="{FF2B5EF4-FFF2-40B4-BE49-F238E27FC236}">
                <a16:creationId xmlns:a16="http://schemas.microsoft.com/office/drawing/2014/main" id="{57531DEF-DFD7-123C-3E65-5EF8EA2ABCEC}"/>
              </a:ext>
            </a:extLst>
          </p:cNvPr>
          <p:cNvSpPr txBox="1"/>
          <p:nvPr/>
        </p:nvSpPr>
        <p:spPr>
          <a:xfrm>
            <a:off x="751303" y="1572472"/>
            <a:ext cx="4171119" cy="746125"/>
          </a:xfrm>
          <a:prstGeom prst="rect">
            <a:avLst/>
          </a:prstGeom>
          <a:noFill/>
        </p:spPr>
        <p:txBody>
          <a:bodyPr wrap="square" rtlCol="0">
            <a:spAutoFit/>
          </a:bodyPr>
          <a:lstStyle/>
          <a:p>
            <a:pPr algn="ctr">
              <a:lnSpc>
                <a:spcPct val="150000"/>
              </a:lnSpc>
            </a:pPr>
            <a:r>
              <a:rPr lang="zh-CN" altLang="en-US" sz="1600" b="1" u="sng" dirty="0">
                <a:latin typeface="+mn-ea"/>
              </a:rPr>
              <a:t>中国</a:t>
            </a:r>
            <a:r>
              <a:rPr lang="en-US" altLang="zh-CN" sz="1600" b="1" u="sng" dirty="0">
                <a:latin typeface="+mn-ea"/>
              </a:rPr>
              <a:t>AI</a:t>
            </a:r>
            <a:r>
              <a:rPr lang="zh-CN" altLang="en-US" sz="1600" b="1" u="sng" dirty="0">
                <a:latin typeface="+mn-ea"/>
              </a:rPr>
              <a:t>软件市场规模及部署方式分布</a:t>
            </a:r>
            <a:endParaRPr lang="en-US" altLang="zh-CN" sz="1600" b="1" u="sng" dirty="0">
              <a:latin typeface="+mn-ea"/>
            </a:endParaRPr>
          </a:p>
          <a:p>
            <a:pPr algn="ctr">
              <a:lnSpc>
                <a:spcPct val="150000"/>
              </a:lnSpc>
            </a:pPr>
            <a:r>
              <a:rPr lang="zh-CN" altLang="en-US" sz="1400" dirty="0">
                <a:latin typeface="+mn-ea"/>
              </a:rPr>
              <a:t>（百万美元）</a:t>
            </a:r>
            <a:endParaRPr lang="en-US" altLang="zh-CN" sz="1400" dirty="0">
              <a:latin typeface="+mn-ea"/>
            </a:endParaRPr>
          </a:p>
        </p:txBody>
      </p:sp>
      <p:graphicFrame>
        <p:nvGraphicFramePr>
          <p:cNvPr id="15" name="Chart 3">
            <a:extLst>
              <a:ext uri="{FF2B5EF4-FFF2-40B4-BE49-F238E27FC236}">
                <a16:creationId xmlns:a16="http://schemas.microsoft.com/office/drawing/2014/main" id="{6893C6CF-6C07-6459-BA9B-13AE059847CC}"/>
              </a:ext>
            </a:extLst>
          </p:cNvPr>
          <p:cNvGraphicFramePr/>
          <p:nvPr>
            <p:custDataLst>
              <p:tags r:id="rId2"/>
            </p:custDataLst>
            <p:extLst>
              <p:ext uri="{D42A27DB-BD31-4B8C-83A1-F6EECF244321}">
                <p14:modId xmlns:p14="http://schemas.microsoft.com/office/powerpoint/2010/main" val="1282359462"/>
              </p:ext>
            </p:extLst>
          </p:nvPr>
        </p:nvGraphicFramePr>
        <p:xfrm>
          <a:off x="679450" y="2921000"/>
          <a:ext cx="4543425" cy="3074988"/>
        </p:xfrm>
        <a:graphic>
          <a:graphicData uri="http://schemas.openxmlformats.org/drawingml/2006/chart">
            <c:chart xmlns:c="http://schemas.openxmlformats.org/drawingml/2006/chart" xmlns:r="http://schemas.openxmlformats.org/officeDocument/2006/relationships" r:id="rId27"/>
          </a:graphicData>
        </a:graphic>
      </p:graphicFrame>
      <p:cxnSp>
        <p:nvCxnSpPr>
          <p:cNvPr id="44" name="直接连接符 43">
            <a:extLst>
              <a:ext uri="{FF2B5EF4-FFF2-40B4-BE49-F238E27FC236}">
                <a16:creationId xmlns:a16="http://schemas.microsoft.com/office/drawing/2014/main" id="{C3795829-5AA5-0754-A54C-A9E7D97268B2}"/>
              </a:ext>
            </a:extLst>
          </p:cNvPr>
          <p:cNvCxnSpPr/>
          <p:nvPr>
            <p:custDataLst>
              <p:tags r:id="rId3"/>
            </p:custDataLst>
          </p:nvPr>
        </p:nvCxnSpPr>
        <p:spPr bwMode="auto">
          <a:xfrm flipV="1">
            <a:off x="1127125" y="2482850"/>
            <a:ext cx="3648075" cy="220821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12B11677-C774-0B2B-4DCA-94CA27E9AF07}"/>
              </a:ext>
            </a:extLst>
          </p:cNvPr>
          <p:cNvCxnSpPr/>
          <p:nvPr>
            <p:custDataLst>
              <p:tags r:id="rId4"/>
            </p:custDataLst>
          </p:nvPr>
        </p:nvCxnSpPr>
        <p:spPr bwMode="gray">
          <a:xfrm>
            <a:off x="901700" y="5257800"/>
            <a:ext cx="73025" cy="0"/>
          </a:xfrm>
          <a:prstGeom prst="line">
            <a:avLst/>
          </a:prstGeom>
          <a:ln w="6350" cap="flat" cmpd="sng" algn="ctr">
            <a:solidFill>
              <a:srgbClr val="4F4F4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 name="Text Placeholder 6">
            <a:extLst>
              <a:ext uri="{FF2B5EF4-FFF2-40B4-BE49-F238E27FC236}">
                <a16:creationId xmlns:a16="http://schemas.microsoft.com/office/drawing/2014/main" id="{072FADBE-A844-22CD-BCF8-334DF12B67A1}"/>
              </a:ext>
            </a:extLst>
          </p:cNvPr>
          <p:cNvSpPr>
            <a:spLocks noGrp="1"/>
          </p:cNvSpPr>
          <p:nvPr>
            <p:custDataLst>
              <p:tags r:id="rId5"/>
            </p:custDataLst>
          </p:nvPr>
        </p:nvSpPr>
        <p:spPr bwMode="gray">
          <a:xfrm>
            <a:off x="927100" y="5502275"/>
            <a:ext cx="400050" cy="212725"/>
          </a:xfrm>
          <a:prstGeom prst="rect">
            <a:avLst/>
          </a:prstGeom>
          <a:noFill/>
          <a:ln>
            <a:noFill/>
          </a:ln>
          <a:effectLst/>
          <a:extLst>
            <a:ext uri="{909E8E84-426E-40DD-AFC4-6F175D3DCCD1}">
              <a14:hiddenFill xmlns:a14="http://schemas.microsoft.com/office/drawing/2010/main">
                <a:solidFill>
                  <a:srgbClr val="9DB1CF"/>
                </a:solidFill>
              </a14:hiddenFill>
            </a:ext>
          </a:extLst>
        </p:spPr>
        <p:txBody>
          <a:bodyPr vert="horz" wrap="none" lIns="25400" tIns="0" rIns="2540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2D2BDEF9-5DD2-4466-8126-D4B7049F3191}" type="datetime'8''''''''''''''''''''''''''''''''''''''7''''%'''''''">
              <a:rPr lang="en-US" altLang="en-US" sz="1400" smtClean="0">
                <a:solidFill>
                  <a:schemeClr val="bg1"/>
                </a:solidFill>
                <a:latin typeface="+mn-lt"/>
              </a:rPr>
              <a:pPr/>
              <a:t>87%</a:t>
            </a:fld>
            <a:endParaRPr lang="zh-CN" altLang="en-US" sz="1400" dirty="0">
              <a:solidFill>
                <a:schemeClr val="bg1"/>
              </a:solidFill>
              <a:latin typeface="+mn-lt"/>
            </a:endParaRPr>
          </a:p>
        </p:txBody>
      </p:sp>
      <p:sp>
        <p:nvSpPr>
          <p:cNvPr id="11" name="Text Placeholder 6">
            <a:extLst>
              <a:ext uri="{FF2B5EF4-FFF2-40B4-BE49-F238E27FC236}">
                <a16:creationId xmlns:a16="http://schemas.microsoft.com/office/drawing/2014/main" id="{F7AD0E70-42F5-9452-E527-78666585DA98}"/>
              </a:ext>
            </a:extLst>
          </p:cNvPr>
          <p:cNvSpPr>
            <a:spLocks noGrp="1"/>
          </p:cNvSpPr>
          <p:nvPr>
            <p:custDataLst>
              <p:tags r:id="rId6"/>
            </p:custDataLst>
          </p:nvPr>
        </p:nvSpPr>
        <p:spPr bwMode="gray">
          <a:xfrm>
            <a:off x="501650" y="5151438"/>
            <a:ext cx="400050" cy="212725"/>
          </a:xfrm>
          <a:prstGeom prst="rect">
            <a:avLst/>
          </a:prstGeom>
          <a:noFill/>
          <a:ln>
            <a:noFill/>
          </a:ln>
          <a:effectLst/>
          <a:extLst>
            <a:ext uri="{909E8E84-426E-40DD-AFC4-6F175D3DCCD1}">
              <a14:hiddenFill xmlns:a14="http://schemas.microsoft.com/office/drawing/2010/main">
                <a:solidFill>
                  <a:srgbClr val="9DB1CF"/>
                </a:solidFill>
              </a14:hiddenFill>
            </a:ext>
          </a:extLst>
        </p:spPr>
        <p:txBody>
          <a:bodyPr vert="horz" wrap="none" lIns="25400" tIns="0" rIns="2540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r">
              <a:spcBef>
                <a:spcPct val="0"/>
              </a:spcBef>
              <a:spcAft>
                <a:spcPct val="0"/>
              </a:spcAft>
            </a:pPr>
            <a:fld id="{61B48397-2115-475E-84EF-04FEBE305424}" type="datetime'''''''''''1''''3''''%'''''''''''''''''">
              <a:rPr lang="en-US" altLang="en-US" sz="1400" smtClean="0">
                <a:latin typeface="+mn-lt"/>
              </a:rPr>
              <a:pPr algn="r">
                <a:spcBef>
                  <a:spcPct val="0"/>
                </a:spcBef>
                <a:spcAft>
                  <a:spcPct val="0"/>
                </a:spcAft>
              </a:pPr>
              <a:t>13%</a:t>
            </a:fld>
            <a:endParaRPr lang="zh-CN" altLang="en-US" sz="1400" dirty="0">
              <a:latin typeface="+mn-lt"/>
            </a:endParaRPr>
          </a:p>
        </p:txBody>
      </p:sp>
      <p:sp>
        <p:nvSpPr>
          <p:cNvPr id="46" name="Text Placeholder 6">
            <a:extLst>
              <a:ext uri="{FF2B5EF4-FFF2-40B4-BE49-F238E27FC236}">
                <a16:creationId xmlns:a16="http://schemas.microsoft.com/office/drawing/2014/main" id="{46AB6160-702D-6582-3F08-5968FCB164F9}"/>
              </a:ext>
            </a:extLst>
          </p:cNvPr>
          <p:cNvSpPr>
            <a:spLocks noGrp="1"/>
          </p:cNvSpPr>
          <p:nvPr>
            <p:custDataLst>
              <p:tags r:id="rId7"/>
            </p:custDataLst>
          </p:nvPr>
        </p:nvSpPr>
        <p:spPr bwMode="auto">
          <a:xfrm>
            <a:off x="917575" y="5972175"/>
            <a:ext cx="419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CAEADC6F-47C1-459B-9494-367F9EA7032F}" type="datetime'''''''''''''2''''0''''''''''''''2''''''1'''''''''''''''''''">
              <a:rPr lang="zh-CN" altLang="en-US" sz="1400" smtClean="0">
                <a:latin typeface="+mn-lt"/>
              </a:rPr>
              <a:pPr/>
              <a:t>2021</a:t>
            </a:fld>
            <a:endParaRPr lang="zh-CN" altLang="en-US" sz="1400" dirty="0">
              <a:latin typeface="+mn-lt"/>
            </a:endParaRPr>
          </a:p>
        </p:txBody>
      </p:sp>
      <p:sp>
        <p:nvSpPr>
          <p:cNvPr id="54" name="Text Placeholder 6">
            <a:extLst>
              <a:ext uri="{FF2B5EF4-FFF2-40B4-BE49-F238E27FC236}">
                <a16:creationId xmlns:a16="http://schemas.microsoft.com/office/drawing/2014/main" id="{98199442-F417-F059-DC5C-07A5D01AAD72}"/>
              </a:ext>
            </a:extLst>
          </p:cNvPr>
          <p:cNvSpPr>
            <a:spLocks noGrp="1"/>
          </p:cNvSpPr>
          <p:nvPr>
            <p:custDataLst>
              <p:tags r:id="rId8"/>
            </p:custDataLst>
          </p:nvPr>
        </p:nvSpPr>
        <p:spPr bwMode="auto">
          <a:xfrm>
            <a:off x="3786188" y="5972175"/>
            <a:ext cx="517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6F30427F-688E-40F0-8B68-D4CBE2159167}" type="datetime'''''''''2''''0''''''''''''''''''''''''''''2''''5''''''E'">
              <a:rPr lang="en-US" altLang="en-US" sz="1400" smtClean="0">
                <a:latin typeface="+mn-lt"/>
              </a:rPr>
              <a:pPr/>
              <a:t>2025E</a:t>
            </a:fld>
            <a:endParaRPr lang="zh-CN" altLang="en-US" sz="1400" dirty="0">
              <a:latin typeface="+mn-lt"/>
            </a:endParaRPr>
          </a:p>
        </p:txBody>
      </p:sp>
      <p:sp>
        <p:nvSpPr>
          <p:cNvPr id="52" name="Text Placeholder 6">
            <a:extLst>
              <a:ext uri="{FF2B5EF4-FFF2-40B4-BE49-F238E27FC236}">
                <a16:creationId xmlns:a16="http://schemas.microsoft.com/office/drawing/2014/main" id="{85A199B8-F5FB-8FCB-D956-0F42527C319A}"/>
              </a:ext>
            </a:extLst>
          </p:cNvPr>
          <p:cNvSpPr>
            <a:spLocks noGrp="1"/>
          </p:cNvSpPr>
          <p:nvPr>
            <p:custDataLst>
              <p:tags r:id="rId9"/>
            </p:custDataLst>
          </p:nvPr>
        </p:nvSpPr>
        <p:spPr bwMode="gray">
          <a:xfrm>
            <a:off x="2336800" y="4410075"/>
            <a:ext cx="5000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359CA396-8AAC-48D1-9B5B-95718C6A915B}" type="datetime'''''9'''',''1''60'''''''">
              <a:rPr lang="zh-CN" altLang="en-US" sz="1400" smtClean="0">
                <a:latin typeface="+mn-lt"/>
              </a:rPr>
              <a:pPr/>
              <a:t>9,160</a:t>
            </a:fld>
            <a:endParaRPr lang="zh-CN" altLang="en-US" sz="1400" dirty="0">
              <a:latin typeface="+mn-lt"/>
            </a:endParaRPr>
          </a:p>
        </p:txBody>
      </p:sp>
      <p:sp>
        <p:nvSpPr>
          <p:cNvPr id="47" name="Text Placeholder 6">
            <a:extLst>
              <a:ext uri="{FF2B5EF4-FFF2-40B4-BE49-F238E27FC236}">
                <a16:creationId xmlns:a16="http://schemas.microsoft.com/office/drawing/2014/main" id="{38519503-1B3C-8E30-87C7-E983029F8FFD}"/>
              </a:ext>
            </a:extLst>
          </p:cNvPr>
          <p:cNvSpPr>
            <a:spLocks noGrp="1"/>
          </p:cNvSpPr>
          <p:nvPr>
            <p:custDataLst>
              <p:tags r:id="rId10"/>
            </p:custDataLst>
          </p:nvPr>
        </p:nvSpPr>
        <p:spPr bwMode="auto">
          <a:xfrm>
            <a:off x="1597025" y="5972175"/>
            <a:ext cx="517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9C5F4E71-A826-4821-A198-9D1009052DDE}" type="datetime'''''2''''''0''''''''''''''''''''''''''2''2''''''''''''E'">
              <a:rPr lang="en-US" altLang="en-US" sz="1400" smtClean="0">
                <a:latin typeface="+mn-lt"/>
              </a:rPr>
              <a:pPr/>
              <a:t>2022E</a:t>
            </a:fld>
            <a:endParaRPr lang="zh-CN" altLang="en-US" sz="1400" dirty="0">
              <a:latin typeface="+mn-lt"/>
            </a:endParaRPr>
          </a:p>
        </p:txBody>
      </p:sp>
      <p:sp>
        <p:nvSpPr>
          <p:cNvPr id="48" name="Text Placeholder 6">
            <a:extLst>
              <a:ext uri="{FF2B5EF4-FFF2-40B4-BE49-F238E27FC236}">
                <a16:creationId xmlns:a16="http://schemas.microsoft.com/office/drawing/2014/main" id="{3AFB1023-B451-AFA7-0167-269517BD4E55}"/>
              </a:ext>
            </a:extLst>
          </p:cNvPr>
          <p:cNvSpPr>
            <a:spLocks noGrp="1"/>
          </p:cNvSpPr>
          <p:nvPr>
            <p:custDataLst>
              <p:tags r:id="rId11"/>
            </p:custDataLst>
          </p:nvPr>
        </p:nvSpPr>
        <p:spPr bwMode="auto">
          <a:xfrm>
            <a:off x="2327275" y="5972175"/>
            <a:ext cx="517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B04FFD75-8E30-46C0-89AA-1B47B7077C2B}" type="datetime'''''''''''''''''2''''''''0''''''''''2''''''''3''''''''''E'''''">
              <a:rPr lang="en-US" altLang="en-US" sz="1400" smtClean="0">
                <a:latin typeface="+mn-lt"/>
              </a:rPr>
              <a:pPr/>
              <a:t>2023E</a:t>
            </a:fld>
            <a:endParaRPr lang="zh-CN" altLang="en-US" sz="1400" dirty="0">
              <a:latin typeface="+mn-lt"/>
            </a:endParaRPr>
          </a:p>
        </p:txBody>
      </p:sp>
      <p:sp>
        <p:nvSpPr>
          <p:cNvPr id="53" name="Text Placeholder 6">
            <a:extLst>
              <a:ext uri="{FF2B5EF4-FFF2-40B4-BE49-F238E27FC236}">
                <a16:creationId xmlns:a16="http://schemas.microsoft.com/office/drawing/2014/main" id="{F9DA490B-D46D-614D-3415-B0D5E55865BD}"/>
              </a:ext>
            </a:extLst>
          </p:cNvPr>
          <p:cNvSpPr>
            <a:spLocks noGrp="1"/>
          </p:cNvSpPr>
          <p:nvPr>
            <p:custDataLst>
              <p:tags r:id="rId12"/>
            </p:custDataLst>
          </p:nvPr>
        </p:nvSpPr>
        <p:spPr bwMode="auto">
          <a:xfrm>
            <a:off x="3057525" y="5972175"/>
            <a:ext cx="517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92B62085-BB27-4FE6-81B7-48C0B15348B0}" type="datetime'''''''''2''''''''''''0''''''''2''''''''4''''''E'''''''''''''''">
              <a:rPr lang="en-US" altLang="en-US" sz="1400" smtClean="0">
                <a:latin typeface="+mn-lt"/>
              </a:rPr>
              <a:pPr/>
              <a:t>2024E</a:t>
            </a:fld>
            <a:endParaRPr lang="zh-CN" altLang="en-US" sz="1400" dirty="0">
              <a:latin typeface="+mn-lt"/>
            </a:endParaRPr>
          </a:p>
        </p:txBody>
      </p:sp>
      <p:sp>
        <p:nvSpPr>
          <p:cNvPr id="59" name="Text Placeholder 6">
            <a:extLst>
              <a:ext uri="{FF2B5EF4-FFF2-40B4-BE49-F238E27FC236}">
                <a16:creationId xmlns:a16="http://schemas.microsoft.com/office/drawing/2014/main" id="{9701EF67-C829-F577-67E0-E5348C9C513D}"/>
              </a:ext>
            </a:extLst>
          </p:cNvPr>
          <p:cNvSpPr>
            <a:spLocks noGrp="1"/>
          </p:cNvSpPr>
          <p:nvPr>
            <p:custDataLst>
              <p:tags r:id="rId13"/>
            </p:custDataLst>
          </p:nvPr>
        </p:nvSpPr>
        <p:spPr bwMode="gray">
          <a:xfrm>
            <a:off x="4575175" y="3375025"/>
            <a:ext cx="400050" cy="212725"/>
          </a:xfrm>
          <a:prstGeom prst="rect">
            <a:avLst/>
          </a:prstGeom>
          <a:noFill/>
          <a:ln>
            <a:noFill/>
          </a:ln>
          <a:effectLst/>
          <a:extLst>
            <a:ext uri="{909E8E84-426E-40DD-AFC4-6F175D3DCCD1}">
              <a14:hiddenFill xmlns:a14="http://schemas.microsoft.com/office/drawing/2010/main">
                <a:solidFill>
                  <a:srgbClr val="9DB1CF"/>
                </a:solidFill>
              </a14:hiddenFill>
            </a:ext>
          </a:extLst>
        </p:spPr>
        <p:txBody>
          <a:bodyPr vert="horz" wrap="none" lIns="25400" tIns="0" rIns="2540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66A460C8-7979-49ED-B2E9-D99067C28B2B}" type="datetime'''''33''''''''''''''%'''''''''''''''">
              <a:rPr lang="en-US" altLang="en-US" sz="1400" smtClean="0">
                <a:solidFill>
                  <a:schemeClr val="bg1"/>
                </a:solidFill>
                <a:latin typeface="+mn-lt"/>
              </a:rPr>
              <a:pPr/>
              <a:t>33%</a:t>
            </a:fld>
            <a:endParaRPr lang="zh-CN" altLang="en-US" sz="1400" dirty="0">
              <a:solidFill>
                <a:schemeClr val="bg1"/>
              </a:solidFill>
              <a:latin typeface="+mn-lt"/>
            </a:endParaRPr>
          </a:p>
        </p:txBody>
      </p:sp>
      <p:sp>
        <p:nvSpPr>
          <p:cNvPr id="60" name="Text Placeholder 6">
            <a:extLst>
              <a:ext uri="{FF2B5EF4-FFF2-40B4-BE49-F238E27FC236}">
                <a16:creationId xmlns:a16="http://schemas.microsoft.com/office/drawing/2014/main" id="{B1262FF8-736E-1805-2E53-63D8966BDAC0}"/>
              </a:ext>
            </a:extLst>
          </p:cNvPr>
          <p:cNvSpPr>
            <a:spLocks noGrp="1"/>
          </p:cNvSpPr>
          <p:nvPr>
            <p:custDataLst>
              <p:tags r:id="rId14"/>
            </p:custDataLst>
          </p:nvPr>
        </p:nvSpPr>
        <p:spPr bwMode="gray">
          <a:xfrm>
            <a:off x="4575175" y="4829175"/>
            <a:ext cx="400050" cy="212725"/>
          </a:xfrm>
          <a:prstGeom prst="rect">
            <a:avLst/>
          </a:prstGeom>
          <a:noFill/>
          <a:ln>
            <a:noFill/>
          </a:ln>
          <a:effectLst/>
          <a:extLst>
            <a:ext uri="{909E8E84-426E-40DD-AFC4-6F175D3DCCD1}">
              <a14:hiddenFill xmlns:a14="http://schemas.microsoft.com/office/drawing/2010/main">
                <a:solidFill>
                  <a:srgbClr val="9DB1CF"/>
                </a:solidFill>
              </a14:hiddenFill>
            </a:ext>
          </a:extLst>
        </p:spPr>
        <p:txBody>
          <a:bodyPr vert="horz" wrap="none" lIns="25400" tIns="0" rIns="2540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6CFB81F5-A299-4044-B7B4-06A254FDB129}" type="datetime'''''67''''''''''%'''''''''''''''''''''''''''''">
              <a:rPr lang="en-US" altLang="en-US" sz="1400" smtClean="0">
                <a:solidFill>
                  <a:schemeClr val="bg1"/>
                </a:solidFill>
                <a:latin typeface="+mn-lt"/>
              </a:rPr>
              <a:pPr/>
              <a:t>67%</a:t>
            </a:fld>
            <a:endParaRPr lang="zh-CN" altLang="en-US" sz="1400" dirty="0">
              <a:solidFill>
                <a:schemeClr val="bg1"/>
              </a:solidFill>
              <a:latin typeface="+mn-lt"/>
            </a:endParaRPr>
          </a:p>
        </p:txBody>
      </p:sp>
      <p:sp>
        <p:nvSpPr>
          <p:cNvPr id="55" name="Text Placeholder 6">
            <a:extLst>
              <a:ext uri="{FF2B5EF4-FFF2-40B4-BE49-F238E27FC236}">
                <a16:creationId xmlns:a16="http://schemas.microsoft.com/office/drawing/2014/main" id="{0495D178-FA43-787B-1D57-7C85BA8CAD91}"/>
              </a:ext>
            </a:extLst>
          </p:cNvPr>
          <p:cNvSpPr>
            <a:spLocks noGrp="1"/>
          </p:cNvSpPr>
          <p:nvPr>
            <p:custDataLst>
              <p:tags r:id="rId15"/>
            </p:custDataLst>
          </p:nvPr>
        </p:nvSpPr>
        <p:spPr bwMode="auto">
          <a:xfrm>
            <a:off x="4516438" y="5972175"/>
            <a:ext cx="517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D59EC02B-EFF3-4F45-A0CE-6377CF43AA06}" type="datetime'''''''''''2''0''''''''''''''''''''2''''6''''''''''E'''''''''''">
              <a:rPr lang="en-US" altLang="en-US" sz="1400" smtClean="0">
                <a:latin typeface="+mn-lt"/>
              </a:rPr>
              <a:pPr/>
              <a:t>2026E</a:t>
            </a:fld>
            <a:endParaRPr lang="zh-CN" altLang="en-US" sz="1400" dirty="0">
              <a:latin typeface="+mn-lt"/>
            </a:endParaRPr>
          </a:p>
        </p:txBody>
      </p:sp>
      <p:sp>
        <p:nvSpPr>
          <p:cNvPr id="50" name="Text Placeholder 6">
            <a:extLst>
              <a:ext uri="{FF2B5EF4-FFF2-40B4-BE49-F238E27FC236}">
                <a16:creationId xmlns:a16="http://schemas.microsoft.com/office/drawing/2014/main" id="{C44090DB-A4C3-F025-57EE-C42782E36285}"/>
              </a:ext>
            </a:extLst>
          </p:cNvPr>
          <p:cNvSpPr>
            <a:spLocks noGrp="1"/>
          </p:cNvSpPr>
          <p:nvPr>
            <p:custDataLst>
              <p:tags r:id="rId16"/>
            </p:custDataLst>
          </p:nvPr>
        </p:nvSpPr>
        <p:spPr bwMode="auto">
          <a:xfrm>
            <a:off x="5121275" y="3375025"/>
            <a:ext cx="8890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spcBef>
                <a:spcPct val="0"/>
              </a:spcBef>
              <a:spcAft>
                <a:spcPct val="0"/>
              </a:spcAft>
            </a:pPr>
            <a:fld id="{9E337A23-785E-415D-BDE3-A9A39B159448}" type="datetime'''''''''''''公有''''''云部''''''''''署'">
              <a:rPr lang="zh-CN" altLang="en-US" sz="1400" b="1" smtClean="0">
                <a:latin typeface="+mn-lt"/>
              </a:rPr>
              <a:pPr/>
              <a:t>公有云部署</a:t>
            </a:fld>
            <a:endParaRPr lang="zh-CN" altLang="en-US" sz="1400" b="1" dirty="0">
              <a:latin typeface="+mn-lt"/>
            </a:endParaRPr>
          </a:p>
        </p:txBody>
      </p:sp>
      <p:sp>
        <p:nvSpPr>
          <p:cNvPr id="57" name="Text Placeholder 6">
            <a:extLst>
              <a:ext uri="{FF2B5EF4-FFF2-40B4-BE49-F238E27FC236}">
                <a16:creationId xmlns:a16="http://schemas.microsoft.com/office/drawing/2014/main" id="{E595D703-AB87-361C-E872-8C922EE0601A}"/>
              </a:ext>
            </a:extLst>
          </p:cNvPr>
          <p:cNvSpPr>
            <a:spLocks noGrp="1"/>
          </p:cNvSpPr>
          <p:nvPr>
            <p:custDataLst>
              <p:tags r:id="rId17"/>
            </p:custDataLst>
          </p:nvPr>
        </p:nvSpPr>
        <p:spPr bwMode="auto">
          <a:xfrm>
            <a:off x="5121275" y="4829175"/>
            <a:ext cx="10668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spcBef>
                <a:spcPct val="0"/>
              </a:spcBef>
              <a:spcAft>
                <a:spcPct val="0"/>
              </a:spcAft>
            </a:pPr>
            <a:fld id="{C3F35C95-8135-44B6-8AAD-DB2241617E23}" type="datetime'非''''''''公''''''''''''''''有''''''''云''''''''部''''''''''''''署'">
              <a:rPr lang="zh-CN" altLang="en-US" sz="1400" b="1" smtClean="0">
                <a:latin typeface="+mn-lt"/>
              </a:rPr>
              <a:pPr/>
              <a:t>非公有云部署</a:t>
            </a:fld>
            <a:endParaRPr lang="zh-CN" altLang="en-US" sz="1400" b="1" dirty="0">
              <a:latin typeface="+mn-lt"/>
            </a:endParaRPr>
          </a:p>
        </p:txBody>
      </p:sp>
      <p:sp>
        <p:nvSpPr>
          <p:cNvPr id="45" name="Text Placeholder 6">
            <a:extLst>
              <a:ext uri="{FF2B5EF4-FFF2-40B4-BE49-F238E27FC236}">
                <a16:creationId xmlns:a16="http://schemas.microsoft.com/office/drawing/2014/main" id="{1ABB0838-9750-16BD-7F02-DC1A776D369B}"/>
              </a:ext>
            </a:extLst>
          </p:cNvPr>
          <p:cNvSpPr>
            <a:spLocks noGrp="1"/>
          </p:cNvSpPr>
          <p:nvPr>
            <p:custDataLst>
              <p:tags r:id="rId18"/>
            </p:custDataLst>
          </p:nvPr>
        </p:nvSpPr>
        <p:spPr bwMode="gray">
          <a:xfrm>
            <a:off x="4475163" y="2765425"/>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C20F635D-88DD-49DC-B6A1-3047D60392A5}" type="datetime'''''''''21'''''''''',''''''''''''0''''''''7''''7'''''''">
              <a:rPr lang="zh-CN" altLang="en-US" sz="1400" smtClean="0">
                <a:latin typeface="+mn-lt"/>
              </a:rPr>
              <a:pPr/>
              <a:t>21,077</a:t>
            </a:fld>
            <a:endParaRPr lang="zh-CN" altLang="en-US" sz="1400" dirty="0">
              <a:latin typeface="+mn-lt"/>
            </a:endParaRPr>
          </a:p>
        </p:txBody>
      </p:sp>
      <p:sp>
        <p:nvSpPr>
          <p:cNvPr id="58" name="Text Placeholder 6">
            <a:extLst>
              <a:ext uri="{FF2B5EF4-FFF2-40B4-BE49-F238E27FC236}">
                <a16:creationId xmlns:a16="http://schemas.microsoft.com/office/drawing/2014/main" id="{9FDFD571-F0AE-7D03-5E29-85D422C40B88}"/>
              </a:ext>
            </a:extLst>
          </p:cNvPr>
          <p:cNvSpPr>
            <a:spLocks noGrp="1"/>
          </p:cNvSpPr>
          <p:nvPr>
            <p:custDataLst>
              <p:tags r:id="rId19"/>
            </p:custDataLst>
          </p:nvPr>
        </p:nvSpPr>
        <p:spPr bwMode="gray">
          <a:xfrm>
            <a:off x="877888" y="4973638"/>
            <a:ext cx="5000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86A53B86-9D04-43CD-9718-838984C8D2AB}" type="datetime'''5'''''''''''''''''''''''''''''''''''',''''08''''''''''''3'">
              <a:rPr lang="zh-CN" altLang="en-US" sz="1400" smtClean="0">
                <a:latin typeface="+mn-lt"/>
              </a:rPr>
              <a:pPr/>
              <a:t>5,083</a:t>
            </a:fld>
            <a:endParaRPr lang="zh-CN" altLang="en-US" sz="1400" dirty="0">
              <a:latin typeface="+mn-lt"/>
            </a:endParaRPr>
          </a:p>
        </p:txBody>
      </p:sp>
      <p:sp>
        <p:nvSpPr>
          <p:cNvPr id="49" name="Text Placeholder 6">
            <a:extLst>
              <a:ext uri="{FF2B5EF4-FFF2-40B4-BE49-F238E27FC236}">
                <a16:creationId xmlns:a16="http://schemas.microsoft.com/office/drawing/2014/main" id="{D6669781-5CBB-FEB9-EAEB-19AE23C99F3F}"/>
              </a:ext>
            </a:extLst>
          </p:cNvPr>
          <p:cNvSpPr>
            <a:spLocks noGrp="1"/>
          </p:cNvSpPr>
          <p:nvPr>
            <p:custDataLst>
              <p:tags r:id="rId20"/>
            </p:custDataLst>
          </p:nvPr>
        </p:nvSpPr>
        <p:spPr bwMode="gray">
          <a:xfrm>
            <a:off x="1606550" y="4783138"/>
            <a:ext cx="5000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69A3671B-F25B-4AC1-98F6-E0DAE8DF369F}" type="datetime'''''''''''''''''6'''''''',''''46''''''''''''''8'''''''''''">
              <a:rPr lang="zh-CN" altLang="en-US" sz="1400" smtClean="0">
                <a:latin typeface="+mn-lt"/>
              </a:rPr>
              <a:pPr/>
              <a:t>6,468</a:t>
            </a:fld>
            <a:endParaRPr lang="zh-CN" altLang="en-US" sz="1400" dirty="0">
              <a:latin typeface="+mn-lt"/>
            </a:endParaRPr>
          </a:p>
        </p:txBody>
      </p:sp>
      <p:sp>
        <p:nvSpPr>
          <p:cNvPr id="56" name="Text Placeholder 6">
            <a:extLst>
              <a:ext uri="{FF2B5EF4-FFF2-40B4-BE49-F238E27FC236}">
                <a16:creationId xmlns:a16="http://schemas.microsoft.com/office/drawing/2014/main" id="{D9E4158E-B374-F5CA-122D-A8212B300C05}"/>
              </a:ext>
            </a:extLst>
          </p:cNvPr>
          <p:cNvSpPr>
            <a:spLocks noGrp="1"/>
          </p:cNvSpPr>
          <p:nvPr>
            <p:custDataLst>
              <p:tags r:id="rId21"/>
            </p:custDataLst>
          </p:nvPr>
        </p:nvSpPr>
        <p:spPr bwMode="gray">
          <a:xfrm>
            <a:off x="3016250" y="3902075"/>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969A353F-C72D-4C26-B8ED-7D2492D51D93}" type="datetime'''''1''2'''',''''''''''''''8''''''''4''1'''''''''''''''''">
              <a:rPr lang="zh-CN" altLang="en-US" sz="1400" smtClean="0">
                <a:latin typeface="+mn-lt"/>
              </a:rPr>
              <a:pPr/>
              <a:t>12,841</a:t>
            </a:fld>
            <a:endParaRPr lang="zh-CN" altLang="en-US" sz="1400" dirty="0">
              <a:latin typeface="+mn-lt"/>
            </a:endParaRPr>
          </a:p>
        </p:txBody>
      </p:sp>
      <p:sp>
        <p:nvSpPr>
          <p:cNvPr id="51" name="Text Placeholder 6">
            <a:extLst>
              <a:ext uri="{FF2B5EF4-FFF2-40B4-BE49-F238E27FC236}">
                <a16:creationId xmlns:a16="http://schemas.microsoft.com/office/drawing/2014/main" id="{36DAE46B-9DBE-09B2-2D23-FDD770A7489D}"/>
              </a:ext>
            </a:extLst>
          </p:cNvPr>
          <p:cNvSpPr>
            <a:spLocks noGrp="1"/>
          </p:cNvSpPr>
          <p:nvPr>
            <p:custDataLst>
              <p:tags r:id="rId22"/>
            </p:custDataLst>
          </p:nvPr>
        </p:nvSpPr>
        <p:spPr bwMode="gray">
          <a:xfrm>
            <a:off x="3744913" y="3355975"/>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0F9465D9-EFD5-4513-B86C-CCEF2EDFAA28}" type="datetime'1''''''''''''''''''''''''''''6'',''''8''0''''''''''''''1'''''">
              <a:rPr lang="zh-CN" altLang="en-US" sz="1400" smtClean="0">
                <a:latin typeface="+mn-lt"/>
              </a:rPr>
              <a:pPr/>
              <a:t>16,801</a:t>
            </a:fld>
            <a:endParaRPr lang="zh-CN" altLang="en-US" sz="1400" dirty="0">
              <a:latin typeface="+mn-lt"/>
            </a:endParaRPr>
          </a:p>
        </p:txBody>
      </p:sp>
      <p:sp>
        <p:nvSpPr>
          <p:cNvPr id="61" name="Text Placeholder 6">
            <a:extLst>
              <a:ext uri="{FF2B5EF4-FFF2-40B4-BE49-F238E27FC236}">
                <a16:creationId xmlns:a16="http://schemas.microsoft.com/office/drawing/2014/main" id="{003E2DB7-1B32-85B9-83E7-D9FA045BE7DF}"/>
              </a:ext>
            </a:extLst>
          </p:cNvPr>
          <p:cNvSpPr>
            <a:spLocks noGrp="1"/>
          </p:cNvSpPr>
          <p:nvPr>
            <p:custDataLst>
              <p:tags r:id="rId23"/>
            </p:custDataLst>
          </p:nvPr>
        </p:nvSpPr>
        <p:spPr bwMode="auto">
          <a:xfrm>
            <a:off x="2622550" y="3435350"/>
            <a:ext cx="658813"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4F420FA0-3B0C-4D44-A70C-97CBA2CDEB31}" type="datetime'''+''''''''''''''''''''''''''''''3''''''''''''3''''%'''''''">
              <a:rPr lang="en-US" altLang="en-US" sz="1400" b="1" smtClean="0">
                <a:effectLst/>
                <a:latin typeface="+mn-lt"/>
              </a:rPr>
              <a:pPr/>
              <a:t>+33%</a:t>
            </a:fld>
            <a:endParaRPr lang="zh-CN" altLang="en-US" sz="1400" b="1" dirty="0">
              <a:latin typeface="+mn-lt"/>
            </a:endParaRPr>
          </a:p>
        </p:txBody>
      </p:sp>
    </p:spTree>
    <p:extLst>
      <p:ext uri="{BB962C8B-B14F-4D97-AF65-F5344CB8AC3E}">
        <p14:creationId xmlns:p14="http://schemas.microsoft.com/office/powerpoint/2010/main" val="174427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对象 42" hidden="1">
            <a:extLst>
              <a:ext uri="{FF2B5EF4-FFF2-40B4-BE49-F238E27FC236}">
                <a16:creationId xmlns:a16="http://schemas.microsoft.com/office/drawing/2014/main" id="{AA2FEFBC-2B55-02BF-7FD9-BE4570199EEA}"/>
              </a:ext>
            </a:extLst>
          </p:cNvPr>
          <p:cNvGraphicFramePr>
            <a:graphicFrameLocks noChangeAspect="1"/>
          </p:cNvGraphicFramePr>
          <p:nvPr>
            <p:custDataLst>
              <p:tags r:id="rId1"/>
            </p:custDataLst>
            <p:extLst>
              <p:ext uri="{D42A27DB-BD31-4B8C-83A1-F6EECF244321}">
                <p14:modId xmlns:p14="http://schemas.microsoft.com/office/powerpoint/2010/main" val="1929543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95" imgH="396" progId="TCLayout.ActiveDocument.1">
                  <p:embed/>
                </p:oleObj>
              </mc:Choice>
              <mc:Fallback>
                <p:oleObj name="think-cell 幻灯片" r:id="rId3" imgW="395" imgH="39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1C102C74-7050-4015-BBA7-6EE50AB438D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4F4F"/>
              </a:solidFill>
              <a:effectLst/>
              <a:uLnTx/>
              <a:uFillTx/>
              <a:latin typeface="微软雅黑" panose="020B0503020204020204" pitchFamily="34" charset="-122"/>
              <a:ea typeface="微软雅黑" panose="020B0503020204020204" pitchFamily="34" charset="-122"/>
            </a:endParaRPr>
          </a:p>
        </p:txBody>
      </p:sp>
      <p:sp>
        <p:nvSpPr>
          <p:cNvPr id="5" name="Title 4">
            <a:extLst>
              <a:ext uri="{FF2B5EF4-FFF2-40B4-BE49-F238E27FC236}">
                <a16:creationId xmlns:a16="http://schemas.microsoft.com/office/drawing/2014/main" id="{C36D1828-7D6C-4DB2-A267-FA23314ADF2C}"/>
              </a:ext>
            </a:extLst>
          </p:cNvPr>
          <p:cNvSpPr>
            <a:spLocks noGrp="1"/>
          </p:cNvSpPr>
          <p:nvPr>
            <p:ph type="title"/>
          </p:nvPr>
        </p:nvSpPr>
        <p:spPr>
          <a:xfrm>
            <a:off x="381000" y="17747"/>
            <a:ext cx="10820400" cy="944562"/>
          </a:xfrm>
        </p:spPr>
        <p:txBody>
          <a:bodyPr vert="horz">
            <a:normAutofit/>
          </a:bodyPr>
          <a:lstStyle/>
          <a:p>
            <a:r>
              <a:rPr lang="zh-CN" altLang="en-US" sz="2400" dirty="0"/>
              <a:t>中国人工智能分行业市场规模预测，</a:t>
            </a:r>
            <a:r>
              <a:rPr lang="en-US" altLang="zh-CN" sz="2400" dirty="0"/>
              <a:t>2021-2026</a:t>
            </a:r>
            <a:endParaRPr lang="en-US" sz="2400" dirty="0"/>
          </a:p>
        </p:txBody>
      </p:sp>
      <p:sp>
        <p:nvSpPr>
          <p:cNvPr id="10" name="文本框 9">
            <a:extLst>
              <a:ext uri="{FF2B5EF4-FFF2-40B4-BE49-F238E27FC236}">
                <a16:creationId xmlns:a16="http://schemas.microsoft.com/office/drawing/2014/main" id="{6A1EF3C8-74DF-8476-D905-F373DB5B8283}"/>
              </a:ext>
            </a:extLst>
          </p:cNvPr>
          <p:cNvSpPr txBox="1"/>
          <p:nvPr/>
        </p:nvSpPr>
        <p:spPr>
          <a:xfrm>
            <a:off x="6096000" y="2042929"/>
            <a:ext cx="5257800" cy="4034822"/>
          </a:xfrm>
          <a:prstGeom prst="rect">
            <a:avLst/>
          </a:prstGeom>
          <a:noFill/>
        </p:spPr>
        <p:txBody>
          <a:bodyPr vert="horz" wrap="square">
            <a:spAutoFit/>
          </a:bodyPr>
          <a:lstStyle/>
          <a:p>
            <a:pPr>
              <a:lnSpc>
                <a:spcPct val="150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政府和金融行业仍然是市场增长</a:t>
            </a:r>
            <a:r>
              <a:rPr lang="en-US" altLang="zh-CN" sz="1400" dirty="0">
                <a:solidFill>
                  <a:schemeClr val="tx1">
                    <a:lumMod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schemeClr>
                </a:solidFill>
                <a:latin typeface="微软雅黑" panose="020B0503020204020204" pitchFamily="34" charset="-122"/>
                <a:ea typeface="微软雅黑" panose="020B0503020204020204" pitchFamily="34" charset="-122"/>
              </a:rPr>
              <a:t>主力</a:t>
            </a:r>
            <a:r>
              <a:rPr lang="en-US" altLang="zh-CN" sz="1400" dirty="0">
                <a:solidFill>
                  <a:schemeClr val="tx1">
                    <a:lumMod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schemeClr>
                </a:solidFill>
                <a:latin typeface="微软雅黑" panose="020B0503020204020204" pitchFamily="34" charset="-122"/>
                <a:ea typeface="微软雅黑" panose="020B0503020204020204" pitchFamily="34" charset="-122"/>
              </a:rPr>
              <a:t> 预计到</a:t>
            </a:r>
            <a:r>
              <a:rPr lang="en-US" altLang="zh-CN" sz="1400" dirty="0">
                <a:solidFill>
                  <a:schemeClr val="tx1">
                    <a:lumMod val="50000"/>
                  </a:schemeClr>
                </a:solidFill>
                <a:latin typeface="微软雅黑" panose="020B0503020204020204" pitchFamily="34" charset="-122"/>
                <a:ea typeface="微软雅黑" panose="020B0503020204020204" pitchFamily="34" charset="-122"/>
              </a:rPr>
              <a:t>2026</a:t>
            </a:r>
            <a:r>
              <a:rPr lang="zh-CN" altLang="en-US" sz="1400" dirty="0">
                <a:solidFill>
                  <a:schemeClr val="tx1">
                    <a:lumMod val="50000"/>
                  </a:schemeClr>
                </a:solidFill>
                <a:latin typeface="微软雅黑" panose="020B0503020204020204" pitchFamily="34" charset="-122"/>
                <a:ea typeface="微软雅黑" panose="020B0503020204020204" pitchFamily="34" charset="-122"/>
              </a:rPr>
              <a:t>年将分别达到</a:t>
            </a:r>
            <a:r>
              <a:rPr lang="en-US" altLang="zh-CN" sz="1400" dirty="0">
                <a:solidFill>
                  <a:schemeClr val="tx1">
                    <a:lumMod val="50000"/>
                  </a:schemeClr>
                </a:solidFill>
                <a:latin typeface="微软雅黑" panose="020B0503020204020204" pitchFamily="34" charset="-122"/>
                <a:ea typeface="微软雅黑" panose="020B0503020204020204" pitchFamily="34" charset="-122"/>
              </a:rPr>
              <a:t>42.5</a:t>
            </a:r>
            <a:r>
              <a:rPr lang="zh-CN" altLang="en-US" sz="1400" dirty="0">
                <a:solidFill>
                  <a:schemeClr val="tx1">
                    <a:lumMod val="50000"/>
                  </a:schemeClr>
                </a:solidFill>
                <a:latin typeface="微软雅黑" panose="020B0503020204020204" pitchFamily="34" charset="-122"/>
                <a:ea typeface="微软雅黑" panose="020B0503020204020204" pitchFamily="34" charset="-122"/>
              </a:rPr>
              <a:t>亿美元、</a:t>
            </a:r>
            <a:r>
              <a:rPr lang="en-US" altLang="zh-CN" sz="1400" dirty="0">
                <a:solidFill>
                  <a:schemeClr val="tx1">
                    <a:lumMod val="50000"/>
                  </a:schemeClr>
                </a:solidFill>
                <a:latin typeface="微软雅黑" panose="020B0503020204020204" pitchFamily="34" charset="-122"/>
                <a:ea typeface="微软雅黑" panose="020B0503020204020204" pitchFamily="34" charset="-122"/>
              </a:rPr>
              <a:t>26.2</a:t>
            </a:r>
            <a:r>
              <a:rPr lang="zh-CN" altLang="en-US" sz="1400" dirty="0">
                <a:solidFill>
                  <a:schemeClr val="tx1">
                    <a:lumMod val="50000"/>
                  </a:schemeClr>
                </a:solidFill>
                <a:latin typeface="微软雅黑" panose="020B0503020204020204" pitchFamily="34" charset="-122"/>
                <a:ea typeface="微软雅黑" panose="020B0503020204020204" pitchFamily="34" charset="-122"/>
              </a:rPr>
              <a:t>亿美元。</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a:p>
            <a:pPr marL="742950" lvl="1" indent="-285750">
              <a:lnSpc>
                <a:spcPct val="150000"/>
              </a:lnSpc>
              <a:spcAft>
                <a:spcPts val="200"/>
              </a:spcAft>
              <a:buClr>
                <a:srgbClr val="164C82"/>
              </a:buClr>
              <a:buFont typeface="Wingdings" panose="05000000000000000000" pitchFamily="2" charset="2"/>
              <a:buChar char="Ø"/>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政府： </a:t>
            </a:r>
            <a:r>
              <a:rPr lang="en-US" altLang="zh-CN" sz="1400" dirty="0">
                <a:solidFill>
                  <a:schemeClr val="tx1">
                    <a:lumMod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schemeClr>
                </a:solidFill>
                <a:latin typeface="微软雅黑" panose="020B0503020204020204" pitchFamily="34" charset="-122"/>
                <a:ea typeface="微软雅黑" panose="020B0503020204020204" pitchFamily="34" charset="-122"/>
              </a:rPr>
              <a:t>十四五</a:t>
            </a:r>
            <a:r>
              <a:rPr lang="en-US" altLang="zh-CN" sz="1400" dirty="0">
                <a:solidFill>
                  <a:schemeClr val="tx1">
                    <a:lumMod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schemeClr>
                </a:solidFill>
                <a:latin typeface="微软雅黑" panose="020B0503020204020204" pitchFamily="34" charset="-122"/>
                <a:ea typeface="微软雅黑" panose="020B0503020204020204" pitchFamily="34" charset="-122"/>
              </a:rPr>
              <a:t>推动城市治理智能化升级，应用场景多元化（智慧城管、智慧应急等），加快政府行业发展；</a:t>
            </a:r>
            <a:endParaRPr kumimoji="0" lang="en-US" altLang="zh-CN" sz="14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Ø"/>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金融：反垄断等政策推动金融机构提升数字化能力，赋能传统金融机构，金融行业大模型的出现为金融业带来新机遇。</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a:p>
            <a:pPr marR="0" lvl="0" algn="l" defTabSz="457200" rtl="0" eaLnBrk="1" fontAlgn="auto" latinLnBrk="0" hangingPunct="1">
              <a:lnSpc>
                <a:spcPct val="150000"/>
              </a:lnSpc>
              <a:spcBef>
                <a:spcPts val="0"/>
              </a:spcBef>
              <a:spcAft>
                <a:spcPts val="200"/>
              </a:spcAft>
              <a:buClr>
                <a:srgbClr val="164C82"/>
              </a:buClr>
              <a:buSzTx/>
              <a:tabLst/>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除此之外，医疗、制造和汽车行业实现了较高增速，共同促进了中国人工智能的发展和应用落地，主要场景包括：</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a:p>
            <a:pPr marL="742950" lvl="1" indent="-285750">
              <a:lnSpc>
                <a:spcPct val="150000"/>
              </a:lnSpc>
              <a:spcAft>
                <a:spcPts val="200"/>
              </a:spcAft>
              <a:buClr>
                <a:srgbClr val="164C82"/>
              </a:buClr>
              <a:buFont typeface="Wingdings" panose="05000000000000000000" pitchFamily="2" charset="2"/>
              <a:buChar char="Ø"/>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医疗：</a:t>
            </a:r>
            <a:r>
              <a:rPr kumimoji="0" lang="zh-CN" altLang="en-US" sz="14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rPr>
              <a:t>医疗</a:t>
            </a:r>
            <a:r>
              <a:rPr kumimoji="0" lang="en-US" altLang="zh-CN" sz="14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rPr>
              <a:t>AI</a:t>
            </a:r>
            <a:r>
              <a:rPr kumimoji="0" lang="zh-CN" altLang="en-US" sz="14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rPr>
              <a:t>知识图谱，新药研发；</a:t>
            </a:r>
            <a:endParaRPr kumimoji="0" lang="en-US" altLang="zh-CN" sz="14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endParaRPr>
          </a:p>
          <a:p>
            <a:pPr marL="742950" lvl="1" indent="-285750">
              <a:lnSpc>
                <a:spcPct val="150000"/>
              </a:lnSpc>
              <a:spcAft>
                <a:spcPts val="200"/>
              </a:spcAft>
              <a:buClr>
                <a:srgbClr val="164C82"/>
              </a:buClr>
              <a:buFont typeface="Wingdings" panose="05000000000000000000" pitchFamily="2" charset="2"/>
              <a:buChar char="Ø"/>
              <a:defRPr/>
            </a:pPr>
            <a:r>
              <a:rPr kumimoji="0" lang="zh-CN" altLang="en-US" sz="14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rPr>
              <a:t>制造：工业质检、设备预测性维护；</a:t>
            </a:r>
            <a:endParaRPr kumimoji="0" lang="en-US" altLang="zh-CN" sz="14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endParaRPr>
          </a:p>
          <a:p>
            <a:pPr marL="742950" lvl="1" indent="-285750">
              <a:lnSpc>
                <a:spcPct val="150000"/>
              </a:lnSpc>
              <a:spcAft>
                <a:spcPts val="200"/>
              </a:spcAft>
              <a:buClr>
                <a:srgbClr val="164C82"/>
              </a:buClr>
              <a:buFont typeface="Wingdings" panose="05000000000000000000" pitchFamily="2" charset="2"/>
              <a:buChar char="Ø"/>
              <a:defRPr/>
            </a:pPr>
            <a:r>
              <a:rPr kumimoji="0" lang="zh-CN" altLang="en-US" sz="14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rPr>
              <a:t>汽车：车内智能驾舱。</a:t>
            </a:r>
            <a:endParaRPr kumimoji="0" lang="en-US" altLang="zh-CN" sz="1400"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endParaRPr>
          </a:p>
        </p:txBody>
      </p:sp>
      <p:cxnSp>
        <p:nvCxnSpPr>
          <p:cNvPr id="40" name="直接连接符 39">
            <a:extLst>
              <a:ext uri="{FF2B5EF4-FFF2-40B4-BE49-F238E27FC236}">
                <a16:creationId xmlns:a16="http://schemas.microsoft.com/office/drawing/2014/main" id="{C1DC0711-45CA-AE3C-482F-240C63F0D30C}"/>
              </a:ext>
            </a:extLst>
          </p:cNvPr>
          <p:cNvCxnSpPr/>
          <p:nvPr/>
        </p:nvCxnSpPr>
        <p:spPr>
          <a:xfrm>
            <a:off x="455307" y="1433329"/>
            <a:ext cx="11127093"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42" name="矩形 41">
            <a:extLst>
              <a:ext uri="{FF2B5EF4-FFF2-40B4-BE49-F238E27FC236}">
                <a16:creationId xmlns:a16="http://schemas.microsoft.com/office/drawing/2014/main" id="{48BC0B37-A735-CE94-C25E-D8D7ACEAF9B2}"/>
              </a:ext>
            </a:extLst>
          </p:cNvPr>
          <p:cNvSpPr/>
          <p:nvPr/>
        </p:nvSpPr>
        <p:spPr>
          <a:xfrm>
            <a:off x="1255407" y="1143000"/>
            <a:ext cx="3849993"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50000"/>
              </a:lnSpc>
            </a:pPr>
            <a:r>
              <a:rPr lang="zh-CN" altLang="en-US" dirty="0">
                <a:solidFill>
                  <a:schemeClr val="tx1">
                    <a:lumMod val="50000"/>
                  </a:schemeClr>
                </a:solidFill>
              </a:rPr>
              <a:t>分行业人工智能市场规模</a:t>
            </a:r>
            <a:endParaRPr lang="en-US" altLang="zh-CN" dirty="0">
              <a:solidFill>
                <a:schemeClr val="tx1">
                  <a:lumMod val="50000"/>
                </a:schemeClr>
              </a:solidFill>
            </a:endParaRPr>
          </a:p>
          <a:p>
            <a:pPr algn="ctr">
              <a:lnSpc>
                <a:spcPct val="150000"/>
              </a:lnSpc>
            </a:pPr>
            <a:r>
              <a:rPr lang="zh-CN" altLang="en-US" sz="1400" dirty="0">
                <a:solidFill>
                  <a:schemeClr val="tx1">
                    <a:lumMod val="50000"/>
                  </a:schemeClr>
                </a:solidFill>
              </a:rPr>
              <a:t>（百万美元）</a:t>
            </a:r>
          </a:p>
        </p:txBody>
      </p:sp>
      <p:sp>
        <p:nvSpPr>
          <p:cNvPr id="44" name="矩形 43">
            <a:extLst>
              <a:ext uri="{FF2B5EF4-FFF2-40B4-BE49-F238E27FC236}">
                <a16:creationId xmlns:a16="http://schemas.microsoft.com/office/drawing/2014/main" id="{9F961B9F-9E7A-8705-C8D9-1DEF52A94913}"/>
              </a:ext>
            </a:extLst>
          </p:cNvPr>
          <p:cNvSpPr/>
          <p:nvPr/>
        </p:nvSpPr>
        <p:spPr>
          <a:xfrm>
            <a:off x="7391401" y="1107107"/>
            <a:ext cx="337469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150000"/>
              </a:lnSpc>
            </a:pPr>
            <a:r>
              <a:rPr lang="zh-CN" altLang="en-US" dirty="0">
                <a:solidFill>
                  <a:schemeClr val="tx1">
                    <a:lumMod val="50000"/>
                  </a:schemeClr>
                </a:solidFill>
              </a:rPr>
              <a:t>主要发现</a:t>
            </a:r>
            <a:endParaRPr lang="zh-CN" altLang="en-US" sz="1400" dirty="0">
              <a:solidFill>
                <a:schemeClr val="tx1">
                  <a:lumMod val="50000"/>
                </a:schemeClr>
              </a:solidFill>
            </a:endParaRPr>
          </a:p>
        </p:txBody>
      </p:sp>
      <p:graphicFrame>
        <p:nvGraphicFramePr>
          <p:cNvPr id="2" name="Chart 8">
            <a:extLst>
              <a:ext uri="{FF2B5EF4-FFF2-40B4-BE49-F238E27FC236}">
                <a16:creationId xmlns:a16="http://schemas.microsoft.com/office/drawing/2014/main" id="{26864BAE-E7F1-351F-751C-3AC54E8C8CFA}"/>
              </a:ext>
            </a:extLst>
          </p:cNvPr>
          <p:cNvGraphicFramePr/>
          <p:nvPr>
            <p:extLst>
              <p:ext uri="{D42A27DB-BD31-4B8C-83A1-F6EECF244321}">
                <p14:modId xmlns:p14="http://schemas.microsoft.com/office/powerpoint/2010/main" val="3857859386"/>
              </p:ext>
            </p:extLst>
          </p:nvPr>
        </p:nvGraphicFramePr>
        <p:xfrm>
          <a:off x="140591" y="1411907"/>
          <a:ext cx="5650609" cy="46354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559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A36073A-D0C5-C741-DF11-F6E5856E15C0}"/>
              </a:ext>
            </a:extLst>
          </p:cNvPr>
          <p:cNvGraphicFramePr>
            <a:graphicFrameLocks noChangeAspect="1"/>
          </p:cNvGraphicFramePr>
          <p:nvPr>
            <p:custDataLst>
              <p:tags r:id="rId1"/>
            </p:custDataLst>
            <p:extLst>
              <p:ext uri="{D42A27DB-BD31-4B8C-83A1-F6EECF244321}">
                <p14:modId xmlns:p14="http://schemas.microsoft.com/office/powerpoint/2010/main" val="3718513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2" imgW="395" imgH="396" progId="TCLayout.ActiveDocument.1">
                  <p:embed/>
                </p:oleObj>
              </mc:Choice>
              <mc:Fallback>
                <p:oleObj name="think-cell 幻灯片" r:id="rId32" imgW="395" imgH="396" progId="TCLayout.ActiveDocument.1">
                  <p:embed/>
                  <p:pic>
                    <p:nvPicPr>
                      <p:cNvPr id="0" name=""/>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6" name="文本框 5">
            <a:extLst>
              <a:ext uri="{FF2B5EF4-FFF2-40B4-BE49-F238E27FC236}">
                <a16:creationId xmlns:a16="http://schemas.microsoft.com/office/drawing/2014/main" id="{85BE6E57-D40D-516D-71C0-E99F742F0B5E}"/>
              </a:ext>
            </a:extLst>
          </p:cNvPr>
          <p:cNvSpPr txBox="1"/>
          <p:nvPr/>
        </p:nvSpPr>
        <p:spPr>
          <a:xfrm>
            <a:off x="386497" y="1026318"/>
            <a:ext cx="4230806" cy="623888"/>
          </a:xfrm>
          <a:prstGeom prst="rect">
            <a:avLst/>
          </a:prstGeom>
          <a:noFill/>
        </p:spPr>
        <p:txBody>
          <a:bodyPr wrap="square" rtlCol="0">
            <a:spAutoFit/>
          </a:bodyPr>
          <a:lstStyle/>
          <a:p>
            <a:pPr algn="ctr"/>
            <a:r>
              <a:rPr lang="zh-CN" altLang="en-US" sz="1600" b="1" u="sng" dirty="0">
                <a:latin typeface="微软雅黑" panose="020B0503020204020204" pitchFamily="34" charset="-122"/>
                <a:ea typeface="微软雅黑" panose="020B0503020204020204" pitchFamily="34" charset="-122"/>
              </a:rPr>
              <a:t>中国</a:t>
            </a:r>
            <a:r>
              <a:rPr lang="en-US" altLang="zh-CN" sz="1600" b="1" u="sng" dirty="0">
                <a:latin typeface="微软雅黑" panose="020B0503020204020204" pitchFamily="34" charset="-122"/>
                <a:ea typeface="微软雅黑" panose="020B0503020204020204" pitchFamily="34" charset="-122"/>
              </a:rPr>
              <a:t>AI</a:t>
            </a:r>
            <a:r>
              <a:rPr lang="zh-CN" altLang="en-US" sz="1600" b="1" u="sng" dirty="0">
                <a:latin typeface="微软雅黑" panose="020B0503020204020204" pitchFamily="34" charset="-122"/>
                <a:ea typeface="微软雅黑" panose="020B0503020204020204" pitchFamily="34" charset="-122"/>
              </a:rPr>
              <a:t>分技术领域市场规模</a:t>
            </a:r>
            <a:endParaRPr lang="en-US" altLang="zh-CN" sz="1600" b="1" u="sng" dirty="0">
              <a:latin typeface="微软雅黑" panose="020B0503020204020204" pitchFamily="34" charset="-122"/>
              <a:ea typeface="微软雅黑" panose="020B0503020204020204" pitchFamily="34" charset="-122"/>
            </a:endParaRPr>
          </a:p>
          <a:p>
            <a:pPr algn="ctr">
              <a:lnSpc>
                <a:spcPct val="150000"/>
              </a:lnSpc>
            </a:pPr>
            <a:r>
              <a:rPr lang="zh-CN" altLang="en-US" sz="1400" dirty="0">
                <a:latin typeface="微软雅黑" panose="020B0503020204020204" pitchFamily="34" charset="-122"/>
                <a:ea typeface="微软雅黑" panose="020B0503020204020204" pitchFamily="34" charset="-122"/>
              </a:rPr>
              <a:t>（百万人民币）</a:t>
            </a:r>
            <a:endParaRPr lang="en-US" altLang="zh-CN" sz="1400" dirty="0">
              <a:latin typeface="微软雅黑" panose="020B0503020204020204" pitchFamily="34" charset="-122"/>
              <a:ea typeface="微软雅黑" panose="020B0503020204020204" pitchFamily="34" charset="-122"/>
            </a:endParaRPr>
          </a:p>
        </p:txBody>
      </p:sp>
      <p:sp>
        <p:nvSpPr>
          <p:cNvPr id="50" name="Title 3">
            <a:extLst>
              <a:ext uri="{FF2B5EF4-FFF2-40B4-BE49-F238E27FC236}">
                <a16:creationId xmlns:a16="http://schemas.microsoft.com/office/drawing/2014/main" id="{5256E742-2121-B38A-FAC4-13C3085433A6}"/>
              </a:ext>
            </a:extLst>
          </p:cNvPr>
          <p:cNvSpPr>
            <a:spLocks noGrp="1"/>
          </p:cNvSpPr>
          <p:nvPr>
            <p:ph type="title"/>
          </p:nvPr>
        </p:nvSpPr>
        <p:spPr>
          <a:xfrm>
            <a:off x="762000" y="90542"/>
            <a:ext cx="10820400" cy="944562"/>
          </a:xfrm>
        </p:spPr>
        <p:txBody>
          <a:bodyPr vert="horz"/>
          <a:lstStyle/>
          <a:p>
            <a:r>
              <a:rPr lang="zh-CN" altLang="en-US" dirty="0"/>
              <a:t>中国</a:t>
            </a:r>
            <a:r>
              <a:rPr lang="en-US" altLang="zh-CN" dirty="0"/>
              <a:t>AI</a:t>
            </a:r>
            <a:r>
              <a:rPr lang="zh-CN" altLang="en-US" dirty="0"/>
              <a:t>公有云服务细分市场表现</a:t>
            </a:r>
            <a:endParaRPr lang="en-US" dirty="0"/>
          </a:p>
        </p:txBody>
      </p:sp>
      <p:graphicFrame>
        <p:nvGraphicFramePr>
          <p:cNvPr id="3" name="Chart 3">
            <a:extLst>
              <a:ext uri="{FF2B5EF4-FFF2-40B4-BE49-F238E27FC236}">
                <a16:creationId xmlns:a16="http://schemas.microsoft.com/office/drawing/2014/main" id="{A5912113-0321-1D0C-C357-D6AD26134D7B}"/>
              </a:ext>
            </a:extLst>
          </p:cNvPr>
          <p:cNvGraphicFramePr/>
          <p:nvPr>
            <p:custDataLst>
              <p:tags r:id="rId2"/>
            </p:custDataLst>
            <p:extLst>
              <p:ext uri="{D42A27DB-BD31-4B8C-83A1-F6EECF244321}">
                <p14:modId xmlns:p14="http://schemas.microsoft.com/office/powerpoint/2010/main" val="1595748217"/>
              </p:ext>
            </p:extLst>
          </p:nvPr>
        </p:nvGraphicFramePr>
        <p:xfrm>
          <a:off x="284163" y="2889250"/>
          <a:ext cx="4514850" cy="3235325"/>
        </p:xfrm>
        <a:graphic>
          <a:graphicData uri="http://schemas.openxmlformats.org/drawingml/2006/chart">
            <c:chart xmlns:c="http://schemas.openxmlformats.org/drawingml/2006/chart" xmlns:r="http://schemas.openxmlformats.org/officeDocument/2006/relationships" r:id="rId34"/>
          </a:graphicData>
        </a:graphic>
      </p:graphicFrame>
      <p:cxnSp>
        <p:nvCxnSpPr>
          <p:cNvPr id="213" name="直接连接符 212">
            <a:extLst>
              <a:ext uri="{FF2B5EF4-FFF2-40B4-BE49-F238E27FC236}">
                <a16:creationId xmlns:a16="http://schemas.microsoft.com/office/drawing/2014/main" id="{41410EDC-0045-80FA-E461-CAEF87C93702}"/>
              </a:ext>
            </a:extLst>
          </p:cNvPr>
          <p:cNvCxnSpPr/>
          <p:nvPr>
            <p:custDataLst>
              <p:tags r:id="rId3"/>
            </p:custDataLst>
          </p:nvPr>
        </p:nvCxnSpPr>
        <p:spPr bwMode="auto">
          <a:xfrm flipV="1">
            <a:off x="1090613" y="2909888"/>
            <a:ext cx="0" cy="973138"/>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直接连接符 213">
            <a:extLst>
              <a:ext uri="{FF2B5EF4-FFF2-40B4-BE49-F238E27FC236}">
                <a16:creationId xmlns:a16="http://schemas.microsoft.com/office/drawing/2014/main" id="{9DB0479C-34DB-0FF1-91C1-F9FBE8D4D1F6}"/>
              </a:ext>
            </a:extLst>
          </p:cNvPr>
          <p:cNvCxnSpPr/>
          <p:nvPr>
            <p:custDataLst>
              <p:tags r:id="rId4"/>
            </p:custDataLst>
          </p:nvPr>
        </p:nvCxnSpPr>
        <p:spPr bwMode="auto">
          <a:xfrm>
            <a:off x="1090613" y="2909888"/>
            <a:ext cx="141128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直接连接符 214">
            <a:extLst>
              <a:ext uri="{FF2B5EF4-FFF2-40B4-BE49-F238E27FC236}">
                <a16:creationId xmlns:a16="http://schemas.microsoft.com/office/drawing/2014/main" id="{8C7C27B0-CD4C-5E04-626C-DB2690984DB7}"/>
              </a:ext>
            </a:extLst>
          </p:cNvPr>
          <p:cNvCxnSpPr/>
          <p:nvPr>
            <p:custDataLst>
              <p:tags r:id="rId5"/>
            </p:custDataLst>
          </p:nvPr>
        </p:nvCxnSpPr>
        <p:spPr bwMode="auto">
          <a:xfrm>
            <a:off x="2501900" y="2909888"/>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09" name="直接连接符 208">
            <a:extLst>
              <a:ext uri="{FF2B5EF4-FFF2-40B4-BE49-F238E27FC236}">
                <a16:creationId xmlns:a16="http://schemas.microsoft.com/office/drawing/2014/main" id="{13B96173-80A7-6F80-D6DA-5A6105BD4C97}"/>
              </a:ext>
            </a:extLst>
          </p:cNvPr>
          <p:cNvCxnSpPr/>
          <p:nvPr>
            <p:custDataLst>
              <p:tags r:id="rId6"/>
            </p:custDataLst>
          </p:nvPr>
        </p:nvCxnSpPr>
        <p:spPr bwMode="auto">
          <a:xfrm flipV="1">
            <a:off x="1090613" y="1608138"/>
            <a:ext cx="2900363" cy="11874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20" name="直接连接符 219">
            <a:extLst>
              <a:ext uri="{FF2B5EF4-FFF2-40B4-BE49-F238E27FC236}">
                <a16:creationId xmlns:a16="http://schemas.microsoft.com/office/drawing/2014/main" id="{E43C673F-DF77-1E7D-4F73-0BCA24C897D4}"/>
              </a:ext>
            </a:extLst>
          </p:cNvPr>
          <p:cNvCxnSpPr/>
          <p:nvPr>
            <p:custDataLst>
              <p:tags r:id="rId7"/>
            </p:custDataLst>
          </p:nvPr>
        </p:nvCxnSpPr>
        <p:spPr bwMode="auto">
          <a:xfrm>
            <a:off x="2578100" y="2543175"/>
            <a:ext cx="1412875"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直接连接符 220">
            <a:extLst>
              <a:ext uri="{FF2B5EF4-FFF2-40B4-BE49-F238E27FC236}">
                <a16:creationId xmlns:a16="http://schemas.microsoft.com/office/drawing/2014/main" id="{B5C4617F-28A0-0AF3-5615-2EDCA30CABD6}"/>
              </a:ext>
            </a:extLst>
          </p:cNvPr>
          <p:cNvCxnSpPr/>
          <p:nvPr>
            <p:custDataLst>
              <p:tags r:id="rId8"/>
            </p:custDataLst>
          </p:nvPr>
        </p:nvCxnSpPr>
        <p:spPr bwMode="auto">
          <a:xfrm>
            <a:off x="3990975" y="2543175"/>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19" name="直接连接符 218">
            <a:extLst>
              <a:ext uri="{FF2B5EF4-FFF2-40B4-BE49-F238E27FC236}">
                <a16:creationId xmlns:a16="http://schemas.microsoft.com/office/drawing/2014/main" id="{B8E62D74-1AD8-ED4E-8B6A-D577773A2130}"/>
              </a:ext>
            </a:extLst>
          </p:cNvPr>
          <p:cNvCxnSpPr/>
          <p:nvPr>
            <p:custDataLst>
              <p:tags r:id="rId9"/>
            </p:custDataLst>
          </p:nvPr>
        </p:nvCxnSpPr>
        <p:spPr bwMode="auto">
          <a:xfrm flipV="1">
            <a:off x="2578100" y="2543175"/>
            <a:ext cx="0" cy="51911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5" name="Text Placeholder 6">
            <a:extLst>
              <a:ext uri="{FF2B5EF4-FFF2-40B4-BE49-F238E27FC236}">
                <a16:creationId xmlns:a16="http://schemas.microsoft.com/office/drawing/2014/main" id="{4A79FA3D-A1E2-4356-94B3-EADC903C4645}"/>
              </a:ext>
            </a:extLst>
          </p:cNvPr>
          <p:cNvSpPr>
            <a:spLocks noGrp="1"/>
          </p:cNvSpPr>
          <p:nvPr>
            <p:custDataLst>
              <p:tags r:id="rId10"/>
            </p:custDataLst>
          </p:nvPr>
        </p:nvSpPr>
        <p:spPr bwMode="gray">
          <a:xfrm>
            <a:off x="3781425" y="3911600"/>
            <a:ext cx="419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EC4FE802-79DB-4C86-AC63-D7477CBE478F}" type="datetime'''''''14%'''''''''''''''">
              <a:rPr lang="en-US" altLang="en-US" sz="1400" smtClean="0">
                <a:solidFill>
                  <a:schemeClr val="bg1"/>
                </a:solidFill>
                <a:latin typeface="微软雅黑" panose="020B0503020204020204" pitchFamily="34" charset="-122"/>
                <a:ea typeface="微软雅黑" panose="020B0503020204020204" pitchFamily="34" charset="-122"/>
              </a:rPr>
              <a:pPr/>
              <a:t>14%</a:t>
            </a:fld>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4" name="Text Placeholder 6">
            <a:extLst>
              <a:ext uri="{FF2B5EF4-FFF2-40B4-BE49-F238E27FC236}">
                <a16:creationId xmlns:a16="http://schemas.microsoft.com/office/drawing/2014/main" id="{4A79FA3D-A1E2-4356-94B3-EADC903C4645}"/>
              </a:ext>
            </a:extLst>
          </p:cNvPr>
          <p:cNvSpPr>
            <a:spLocks noGrp="1"/>
          </p:cNvSpPr>
          <p:nvPr>
            <p:custDataLst>
              <p:tags r:id="rId11"/>
            </p:custDataLst>
          </p:nvPr>
        </p:nvSpPr>
        <p:spPr bwMode="gray">
          <a:xfrm>
            <a:off x="3781425" y="3490913"/>
            <a:ext cx="419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0666A3E2-2BD7-4CCD-9D55-16ED7792B6F0}" type="datetime'''''''''''''''''''''14''''''''''%'''''''''''''''">
              <a:rPr lang="en-US" altLang="en-US" sz="1400" smtClean="0">
                <a:solidFill>
                  <a:schemeClr val="bg1"/>
                </a:solidFill>
                <a:latin typeface="微软雅黑" panose="020B0503020204020204" pitchFamily="34" charset="-122"/>
                <a:ea typeface="微软雅黑" panose="020B0503020204020204" pitchFamily="34" charset="-122"/>
              </a:rPr>
              <a:pPr/>
              <a:t>14%</a:t>
            </a:fld>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 name="Text Placeholder 6">
            <a:extLst>
              <a:ext uri="{FF2B5EF4-FFF2-40B4-BE49-F238E27FC236}">
                <a16:creationId xmlns:a16="http://schemas.microsoft.com/office/drawing/2014/main" id="{4A79FA3D-A1E2-4356-94B3-EADC903C4645}"/>
              </a:ext>
            </a:extLst>
          </p:cNvPr>
          <p:cNvSpPr>
            <a:spLocks noGrp="1"/>
          </p:cNvSpPr>
          <p:nvPr>
            <p:custDataLst>
              <p:tags r:id="rId12"/>
            </p:custDataLst>
          </p:nvPr>
        </p:nvSpPr>
        <p:spPr bwMode="gray">
          <a:xfrm>
            <a:off x="3781425" y="5132388"/>
            <a:ext cx="419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1FC9CEE6-94A4-42BD-9AE4-49A782DB015C}" type="datetime'''2''''''''''''''''''''''5''''''''''''''''''''''''''%'''">
              <a:rPr lang="en-US" altLang="en-US" sz="1400" smtClean="0">
                <a:solidFill>
                  <a:schemeClr val="bg1"/>
                </a:solidFill>
                <a:latin typeface="微软雅黑" panose="020B0503020204020204" pitchFamily="34" charset="-122"/>
                <a:ea typeface="微软雅黑" panose="020B0503020204020204" pitchFamily="34" charset="-122"/>
              </a:rPr>
              <a:pPr/>
              <a:t>25%</a:t>
            </a:fld>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Text Placeholder 6">
            <a:extLst>
              <a:ext uri="{FF2B5EF4-FFF2-40B4-BE49-F238E27FC236}">
                <a16:creationId xmlns:a16="http://schemas.microsoft.com/office/drawing/2014/main" id="{4A79FA3D-A1E2-4356-94B3-EADC903C4645}"/>
              </a:ext>
            </a:extLst>
          </p:cNvPr>
          <p:cNvSpPr>
            <a:spLocks noGrp="1"/>
          </p:cNvSpPr>
          <p:nvPr>
            <p:custDataLst>
              <p:tags r:id="rId13"/>
            </p:custDataLst>
          </p:nvPr>
        </p:nvSpPr>
        <p:spPr bwMode="auto">
          <a:xfrm>
            <a:off x="754063" y="6100763"/>
            <a:ext cx="6746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D4F3948C-F185-40F0-8617-019E2C0B6FE0}" type="datetime'''''''''''''''''''''''''''''''2''''''0''''''''''2''1H''1'''">
              <a:rPr lang="en-US" altLang="en-US" sz="1400" smtClean="0">
                <a:latin typeface="微软雅黑" panose="020B0503020204020204" pitchFamily="34" charset="-122"/>
                <a:ea typeface="微软雅黑" panose="020B0503020204020204" pitchFamily="34" charset="-122"/>
                <a:sym typeface="微软雅黑" panose="020B0503020204020204" pitchFamily="34" charset="-122"/>
              </a:rPr>
              <a:pPr/>
              <a:t>2021H1</a:t>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Text Placeholder 6">
            <a:extLst>
              <a:ext uri="{FF2B5EF4-FFF2-40B4-BE49-F238E27FC236}">
                <a16:creationId xmlns:a16="http://schemas.microsoft.com/office/drawing/2014/main" id="{4A79FA3D-A1E2-4356-94B3-EADC903C4645}"/>
              </a:ext>
            </a:extLst>
          </p:cNvPr>
          <p:cNvSpPr>
            <a:spLocks noGrp="1"/>
          </p:cNvSpPr>
          <p:nvPr>
            <p:custDataLst>
              <p:tags r:id="rId14"/>
            </p:custDataLst>
          </p:nvPr>
        </p:nvSpPr>
        <p:spPr bwMode="auto">
          <a:xfrm>
            <a:off x="2203450" y="6100763"/>
            <a:ext cx="6746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C9591FD6-689D-4530-BAF5-836952A9764F}" type="datetime'2''''''''''''''0''''''''''''''''''''2''''''''''1H''2'''''''">
              <a:rPr lang="en-US" altLang="en-US" sz="1400" smtClean="0">
                <a:latin typeface="微软雅黑" panose="020B0503020204020204" pitchFamily="34" charset="-122"/>
                <a:ea typeface="微软雅黑" panose="020B0503020204020204" pitchFamily="34" charset="-122"/>
                <a:sym typeface="微软雅黑" panose="020B0503020204020204" pitchFamily="34" charset="-122"/>
              </a:rPr>
              <a:pPr/>
              <a:t>2021H2</a:t>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 Placeholder 6">
            <a:extLst>
              <a:ext uri="{FF2B5EF4-FFF2-40B4-BE49-F238E27FC236}">
                <a16:creationId xmlns:a16="http://schemas.microsoft.com/office/drawing/2014/main" id="{4A79FA3D-A1E2-4356-94B3-EADC903C4645}"/>
              </a:ext>
            </a:extLst>
          </p:cNvPr>
          <p:cNvSpPr>
            <a:spLocks noGrp="1"/>
          </p:cNvSpPr>
          <p:nvPr>
            <p:custDataLst>
              <p:tags r:id="rId15"/>
            </p:custDataLst>
          </p:nvPr>
        </p:nvSpPr>
        <p:spPr bwMode="gray">
          <a:xfrm>
            <a:off x="835025" y="3921125"/>
            <a:ext cx="5127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AC971FD0-F746-4637-952F-5635D102F5AE}" type="datetime'''''''1'''''',''8''''''''''''''''12'''''''''''''''''''''''''">
              <a:rPr lang="zh-CN" altLang="en-US" sz="1400" smtClean="0">
                <a:latin typeface="微软雅黑" panose="020B0503020204020204" pitchFamily="34" charset="-122"/>
                <a:ea typeface="微软雅黑" panose="020B0503020204020204" pitchFamily="34" charset="-122"/>
                <a:sym typeface="微软雅黑" panose="020B0503020204020204" pitchFamily="34" charset="-122"/>
              </a:rPr>
              <a:pPr/>
              <a:t>1,812</a:t>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2" name="Text Placeholder 6">
            <a:extLst>
              <a:ext uri="{FF2B5EF4-FFF2-40B4-BE49-F238E27FC236}">
                <a16:creationId xmlns:a16="http://schemas.microsoft.com/office/drawing/2014/main" id="{505F3A81-73B4-0384-C60D-89D54A2670DF}"/>
              </a:ext>
            </a:extLst>
          </p:cNvPr>
          <p:cNvSpPr>
            <a:spLocks noGrp="1"/>
          </p:cNvSpPr>
          <p:nvPr>
            <p:custDataLst>
              <p:tags r:id="rId16"/>
            </p:custDataLst>
          </p:nvPr>
        </p:nvSpPr>
        <p:spPr bwMode="auto">
          <a:xfrm>
            <a:off x="4376738" y="39116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spcBef>
                <a:spcPct val="0"/>
              </a:spcBef>
              <a:spcAft>
                <a:spcPct val="0"/>
              </a:spcAft>
            </a:pPr>
            <a:fld id="{09BDE8F3-0B6E-4D2E-828D-B39B1ED5D399}" type="datetime'智''''''''能''''''''''''''''语''''''''''''''''''音'''''''''">
              <a:rPr lang="zh-CN" altLang="en-US" sz="1400" b="1" smtClean="0">
                <a:latin typeface="微软雅黑" panose="020B0503020204020204" pitchFamily="34" charset="-122"/>
                <a:ea typeface="微软雅黑" panose="020B0503020204020204" pitchFamily="34" charset="-122"/>
                <a:sym typeface="微软雅黑" panose="020B0503020204020204" pitchFamily="34" charset="-122"/>
              </a:rPr>
              <a:pPr/>
              <a:t>智能语音</a:t>
            </a:fld>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3" name="Text Placeholder 6">
            <a:extLst>
              <a:ext uri="{FF2B5EF4-FFF2-40B4-BE49-F238E27FC236}">
                <a16:creationId xmlns:a16="http://schemas.microsoft.com/office/drawing/2014/main" id="{4A79FA3D-A1E2-4356-94B3-EADC903C4645}"/>
              </a:ext>
            </a:extLst>
          </p:cNvPr>
          <p:cNvSpPr>
            <a:spLocks noGrp="1"/>
          </p:cNvSpPr>
          <p:nvPr>
            <p:custDataLst>
              <p:tags r:id="rId17"/>
            </p:custDataLst>
          </p:nvPr>
        </p:nvSpPr>
        <p:spPr bwMode="gray">
          <a:xfrm>
            <a:off x="3781425" y="3073400"/>
            <a:ext cx="419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15F05374-6C18-4167-8FD1-E80E5CB5BC11}" type="datetime'''''''''''''''''''''14''''''''''''''''''''''''''''''''''''%'">
              <a:rPr lang="en-US" altLang="en-US" sz="1400" smtClean="0">
                <a:latin typeface="微软雅黑" panose="020B0503020204020204" pitchFamily="34" charset="-122"/>
                <a:ea typeface="微软雅黑" panose="020B0503020204020204" pitchFamily="34" charset="-122"/>
              </a:rPr>
              <a:pPr/>
              <a:t>14%</a:t>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6" name="Text Placeholder 6">
            <a:extLst>
              <a:ext uri="{FF2B5EF4-FFF2-40B4-BE49-F238E27FC236}">
                <a16:creationId xmlns:a16="http://schemas.microsoft.com/office/drawing/2014/main" id="{4A79FA3D-A1E2-4356-94B3-EADC903C4645}"/>
              </a:ext>
            </a:extLst>
          </p:cNvPr>
          <p:cNvSpPr>
            <a:spLocks noGrp="1"/>
          </p:cNvSpPr>
          <p:nvPr>
            <p:custDataLst>
              <p:tags r:id="rId18"/>
            </p:custDataLst>
          </p:nvPr>
        </p:nvSpPr>
        <p:spPr bwMode="gray">
          <a:xfrm>
            <a:off x="3781425" y="4432300"/>
            <a:ext cx="419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CDD1716B-17EB-45AD-9113-66AC917821CF}" type="datetime'''''''2''''0''''''''%'''''''''''''''''''''''">
              <a:rPr lang="en-US" altLang="en-US" sz="1400" smtClean="0">
                <a:latin typeface="微软雅黑" panose="020B0503020204020204" pitchFamily="34" charset="-122"/>
                <a:ea typeface="微软雅黑" panose="020B0503020204020204" pitchFamily="34" charset="-122"/>
              </a:rPr>
              <a:pPr/>
              <a:t>20%</a:t>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8" name="Text Placeholder 6">
            <a:extLst>
              <a:ext uri="{FF2B5EF4-FFF2-40B4-BE49-F238E27FC236}">
                <a16:creationId xmlns:a16="http://schemas.microsoft.com/office/drawing/2014/main" id="{4A79FA3D-A1E2-4356-94B3-EADC903C4645}"/>
              </a:ext>
            </a:extLst>
          </p:cNvPr>
          <p:cNvSpPr>
            <a:spLocks noGrp="1"/>
          </p:cNvSpPr>
          <p:nvPr>
            <p:custDataLst>
              <p:tags r:id="rId19"/>
            </p:custDataLst>
          </p:nvPr>
        </p:nvSpPr>
        <p:spPr bwMode="gray">
          <a:xfrm>
            <a:off x="3781425" y="5729288"/>
            <a:ext cx="419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9E5D9D9A-11A7-4178-92D1-A0494A9C0234}" type="datetime'''''''''1''''3''''%'''''''''''''''''''''''''''''''''''">
              <a:rPr lang="en-US" altLang="en-US" sz="1400" smtClean="0">
                <a:solidFill>
                  <a:schemeClr val="bg1"/>
                </a:solidFill>
                <a:latin typeface="微软雅黑" panose="020B0503020204020204" pitchFamily="34" charset="-122"/>
                <a:ea typeface="微软雅黑" panose="020B0503020204020204" pitchFamily="34" charset="-122"/>
              </a:rPr>
              <a:pPr/>
              <a:t>13%</a:t>
            </a:fld>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Text Placeholder 6">
            <a:extLst>
              <a:ext uri="{FF2B5EF4-FFF2-40B4-BE49-F238E27FC236}">
                <a16:creationId xmlns:a16="http://schemas.microsoft.com/office/drawing/2014/main" id="{4A79FA3D-A1E2-4356-94B3-EADC903C4645}"/>
              </a:ext>
            </a:extLst>
          </p:cNvPr>
          <p:cNvSpPr>
            <a:spLocks noGrp="1"/>
          </p:cNvSpPr>
          <p:nvPr>
            <p:custDataLst>
              <p:tags r:id="rId20"/>
            </p:custDataLst>
          </p:nvPr>
        </p:nvSpPr>
        <p:spPr bwMode="auto">
          <a:xfrm>
            <a:off x="3654425" y="6100763"/>
            <a:ext cx="6746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FFD9FAD2-C862-4FCA-909E-13E0CC33B57F}" type="datetime'''''''''''''''''''''''20''''''2''''''2''''H1'''''''''''''''''">
              <a:rPr lang="en-US" altLang="en-US" sz="1400" smtClean="0">
                <a:latin typeface="微软雅黑" panose="020B0503020204020204" pitchFamily="34" charset="-122"/>
                <a:ea typeface="微软雅黑" panose="020B0503020204020204" pitchFamily="34" charset="-122"/>
                <a:sym typeface="微软雅黑" panose="020B0503020204020204" pitchFamily="34" charset="-122"/>
              </a:rPr>
              <a:pPr/>
              <a:t>2022H1</a:t>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9" name="Text Placeholder 6">
            <a:extLst>
              <a:ext uri="{FF2B5EF4-FFF2-40B4-BE49-F238E27FC236}">
                <a16:creationId xmlns:a16="http://schemas.microsoft.com/office/drawing/2014/main" id="{EA78044D-8630-8F80-499F-021E470CFF73}"/>
              </a:ext>
            </a:extLst>
          </p:cNvPr>
          <p:cNvSpPr>
            <a:spLocks noGrp="1"/>
          </p:cNvSpPr>
          <p:nvPr>
            <p:custDataLst>
              <p:tags r:id="rId21"/>
            </p:custDataLst>
          </p:nvPr>
        </p:nvSpPr>
        <p:spPr bwMode="auto">
          <a:xfrm>
            <a:off x="4376738" y="30734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spcBef>
                <a:spcPct val="0"/>
              </a:spcBef>
              <a:spcAft>
                <a:spcPct val="0"/>
              </a:spcAft>
            </a:pPr>
            <a:fld id="{027B375E-D477-4343-A680-2D31A2255DF1}" type="datetime'''''''''机''器学习'''''''''''''''">
              <a:rPr lang="zh-CN" altLang="en-US" sz="1400" b="1" smtClean="0">
                <a:latin typeface="微软雅黑" panose="020B0503020204020204" pitchFamily="34" charset="-122"/>
                <a:ea typeface="微软雅黑" panose="020B0503020204020204" pitchFamily="34" charset="-122"/>
                <a:sym typeface="微软雅黑" panose="020B0503020204020204" pitchFamily="34" charset="-122"/>
              </a:rPr>
              <a:pPr/>
              <a:t>机器学习</a:t>
            </a:fld>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9" name="Text Placeholder 6">
            <a:extLst>
              <a:ext uri="{FF2B5EF4-FFF2-40B4-BE49-F238E27FC236}">
                <a16:creationId xmlns:a16="http://schemas.microsoft.com/office/drawing/2014/main" id="{8E94AEFF-7FE1-9ABE-F972-695E6EAC5FF5}"/>
              </a:ext>
            </a:extLst>
          </p:cNvPr>
          <p:cNvSpPr>
            <a:spLocks noGrp="1"/>
          </p:cNvSpPr>
          <p:nvPr>
            <p:custDataLst>
              <p:tags r:id="rId22"/>
            </p:custDataLst>
          </p:nvPr>
        </p:nvSpPr>
        <p:spPr bwMode="auto">
          <a:xfrm>
            <a:off x="4376738" y="3490913"/>
            <a:ext cx="727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spcBef>
                <a:spcPct val="0"/>
              </a:spcBef>
              <a:spcAft>
                <a:spcPct val="0"/>
              </a:spcAft>
            </a:pPr>
            <a:fld id="{D76E42E0-63B9-4779-A5A4-28AED3FB6D02}" type="datetime'''对话''''''式''''A''''''''''''''''''''''I'''''''''''''''''''''''">
              <a:rPr lang="zh-CN" altLang="en-US" sz="1400" b="1" smtClean="0">
                <a:latin typeface="微软雅黑" panose="020B0503020204020204" pitchFamily="34" charset="-122"/>
                <a:ea typeface="微软雅黑" panose="020B0503020204020204" pitchFamily="34" charset="-122"/>
                <a:sym typeface="微软雅黑" panose="020B0503020204020204" pitchFamily="34" charset="-122"/>
              </a:rPr>
              <a:pPr/>
              <a:t>对话式AI</a:t>
            </a:fld>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 name="Text Placeholder 6">
            <a:extLst>
              <a:ext uri="{FF2B5EF4-FFF2-40B4-BE49-F238E27FC236}">
                <a16:creationId xmlns:a16="http://schemas.microsoft.com/office/drawing/2014/main" id="{244470A9-F1F4-9509-B5AA-6C7382DA44C0}"/>
              </a:ext>
            </a:extLst>
          </p:cNvPr>
          <p:cNvSpPr>
            <a:spLocks noGrp="1"/>
          </p:cNvSpPr>
          <p:nvPr>
            <p:custDataLst>
              <p:tags r:id="rId23"/>
            </p:custDataLst>
          </p:nvPr>
        </p:nvSpPr>
        <p:spPr bwMode="auto">
          <a:xfrm>
            <a:off x="4376738" y="44323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spcBef>
                <a:spcPct val="0"/>
              </a:spcBef>
              <a:spcAft>
                <a:spcPct val="0"/>
              </a:spcAft>
            </a:pPr>
            <a:fld id="{0A29B1DE-E96C-4A8C-AA10-9A7006AA2225}" type="datetime'人''''''''''脸''''''''''''人''''''''''''体'''''''">
              <a:rPr lang="zh-CN" altLang="en-US" sz="1400" b="1" smtClean="0">
                <a:latin typeface="微软雅黑" panose="020B0503020204020204" pitchFamily="34" charset="-122"/>
                <a:ea typeface="微软雅黑" panose="020B0503020204020204" pitchFamily="34" charset="-122"/>
                <a:sym typeface="微软雅黑" panose="020B0503020204020204" pitchFamily="34" charset="-122"/>
              </a:rPr>
              <a:pPr/>
              <a:t>人脸人体</a:t>
            </a:fld>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 name="Text Placeholder 6">
            <a:extLst>
              <a:ext uri="{FF2B5EF4-FFF2-40B4-BE49-F238E27FC236}">
                <a16:creationId xmlns:a16="http://schemas.microsoft.com/office/drawing/2014/main" id="{594DDA19-3CBD-4F46-BF8C-16FA3ED2E5ED}"/>
              </a:ext>
            </a:extLst>
          </p:cNvPr>
          <p:cNvSpPr>
            <a:spLocks noGrp="1"/>
          </p:cNvSpPr>
          <p:nvPr>
            <p:custDataLst>
              <p:tags r:id="rId24"/>
            </p:custDataLst>
          </p:nvPr>
        </p:nvSpPr>
        <p:spPr bwMode="auto">
          <a:xfrm>
            <a:off x="4376738" y="513238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spcBef>
                <a:spcPct val="0"/>
              </a:spcBef>
              <a:spcAft>
                <a:spcPct val="0"/>
              </a:spcAft>
            </a:pPr>
            <a:fld id="{143162BB-C0E2-4DF0-9711-0067916C8858}" type="datetime'''''''''图''像''''''''''视''频'''''''''''''''">
              <a:rPr lang="zh-CN" altLang="en-US" sz="1400" b="1" smtClean="0">
                <a:latin typeface="微软雅黑" panose="020B0503020204020204" pitchFamily="34" charset="-122"/>
                <a:ea typeface="微软雅黑" panose="020B0503020204020204" pitchFamily="34" charset="-122"/>
                <a:sym typeface="微软雅黑" panose="020B0503020204020204" pitchFamily="34" charset="-122"/>
              </a:rPr>
              <a:pPr/>
              <a:t>图像视频</a:t>
            </a:fld>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Text Placeholder 6">
            <a:extLst>
              <a:ext uri="{FF2B5EF4-FFF2-40B4-BE49-F238E27FC236}">
                <a16:creationId xmlns:a16="http://schemas.microsoft.com/office/drawing/2014/main" id="{D64F3214-0C4B-64B6-69D0-684F073FE87B}"/>
              </a:ext>
            </a:extLst>
          </p:cNvPr>
          <p:cNvSpPr>
            <a:spLocks noGrp="1"/>
          </p:cNvSpPr>
          <p:nvPr>
            <p:custDataLst>
              <p:tags r:id="rId25"/>
            </p:custDataLst>
          </p:nvPr>
        </p:nvSpPr>
        <p:spPr bwMode="auto">
          <a:xfrm>
            <a:off x="4376738" y="5729288"/>
            <a:ext cx="10668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spcBef>
                <a:spcPct val="0"/>
              </a:spcBef>
              <a:spcAft>
                <a:spcPct val="0"/>
              </a:spcAft>
            </a:pPr>
            <a:fld id="{7DA4EE61-5B4E-4BE5-92DE-539C81675F69}" type="datetime'自''然语言''''''''''''''''''''''''''''''''''处理'''''''">
              <a:rPr lang="zh-CN" altLang="en-US" sz="1400" b="1" smtClean="0">
                <a:latin typeface="微软雅黑" panose="020B0503020204020204" pitchFamily="34" charset="-122"/>
                <a:ea typeface="微软雅黑" panose="020B0503020204020204" pitchFamily="34" charset="-122"/>
                <a:sym typeface="微软雅黑" panose="020B0503020204020204" pitchFamily="34" charset="-122"/>
              </a:rPr>
              <a:pPr>
                <a:spcBef>
                  <a:spcPct val="0"/>
                </a:spcBef>
                <a:spcAft>
                  <a:spcPct val="0"/>
                </a:spcAft>
              </a:pPr>
              <a:t>自然语言处理</a:t>
            </a:fld>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Text Placeholder 6">
            <a:extLst>
              <a:ext uri="{FF2B5EF4-FFF2-40B4-BE49-F238E27FC236}">
                <a16:creationId xmlns:a16="http://schemas.microsoft.com/office/drawing/2014/main" id="{4A79FA3D-A1E2-4356-94B3-EADC903C4645}"/>
              </a:ext>
            </a:extLst>
          </p:cNvPr>
          <p:cNvSpPr>
            <a:spLocks noGrp="1"/>
          </p:cNvSpPr>
          <p:nvPr>
            <p:custDataLst>
              <p:tags r:id="rId26"/>
            </p:custDataLst>
          </p:nvPr>
        </p:nvSpPr>
        <p:spPr bwMode="gray">
          <a:xfrm>
            <a:off x="3735388" y="2733675"/>
            <a:ext cx="5127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A8CC6034-ACF0-4391-B024-946F3A71DD6F}" type="datetime'''''''''2'''''''''''',''''''9''''''''''''5''''''''''5'''''">
              <a:rPr lang="zh-CN" altLang="en-US" sz="1400" smtClean="0">
                <a:latin typeface="微软雅黑" panose="020B0503020204020204" pitchFamily="34" charset="-122"/>
                <a:ea typeface="微软雅黑" panose="020B0503020204020204" pitchFamily="34" charset="-122"/>
              </a:rPr>
              <a:pPr/>
              <a:t>2,955</a:t>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Text Placeholder 6">
            <a:extLst>
              <a:ext uri="{FF2B5EF4-FFF2-40B4-BE49-F238E27FC236}">
                <a16:creationId xmlns:a16="http://schemas.microsoft.com/office/drawing/2014/main" id="{4A79FA3D-A1E2-4356-94B3-EADC903C4645}"/>
              </a:ext>
            </a:extLst>
          </p:cNvPr>
          <p:cNvSpPr>
            <a:spLocks noGrp="1"/>
          </p:cNvSpPr>
          <p:nvPr>
            <p:custDataLst>
              <p:tags r:id="rId27"/>
            </p:custDataLst>
          </p:nvPr>
        </p:nvSpPr>
        <p:spPr bwMode="gray">
          <a:xfrm>
            <a:off x="2284413" y="3100388"/>
            <a:ext cx="5127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02C14D6F-71C8-459C-8B93-EF89462E3E0E}" type="datetime'''''''''''2'''''''''',''''6''''''''''''''''''''''''''0''2'''">
              <a:rPr lang="zh-CN" altLang="en-US" sz="1400" smtClean="0">
                <a:latin typeface="微软雅黑" panose="020B0503020204020204" pitchFamily="34" charset="-122"/>
                <a:ea typeface="微软雅黑" panose="020B0503020204020204" pitchFamily="34" charset="-122"/>
                <a:sym typeface="微软雅黑" panose="020B0503020204020204" pitchFamily="34" charset="-122"/>
              </a:rPr>
              <a:pPr/>
              <a:t>2,602</a:t>
            </a:fld>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1" name="Text Placeholder 6">
            <a:extLst>
              <a:ext uri="{FF2B5EF4-FFF2-40B4-BE49-F238E27FC236}">
                <a16:creationId xmlns:a16="http://schemas.microsoft.com/office/drawing/2014/main" id="{4A79FA3D-A1E2-4356-94B3-EADC903C4645}"/>
              </a:ext>
            </a:extLst>
          </p:cNvPr>
          <p:cNvSpPr>
            <a:spLocks noGrp="1"/>
          </p:cNvSpPr>
          <p:nvPr>
            <p:custDataLst>
              <p:tags r:id="rId28"/>
            </p:custDataLst>
          </p:nvPr>
        </p:nvSpPr>
        <p:spPr bwMode="auto">
          <a:xfrm>
            <a:off x="1428750" y="2759075"/>
            <a:ext cx="735013"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AAB51483-1336-40CE-8654-1E999BF9286C}" type="datetime'''''+''''''''''''''4''''''4''''%'''''''">
              <a:rPr lang="en-US" altLang="en-US" sz="1400" b="1" smtClean="0">
                <a:effectLst/>
                <a:latin typeface="微软雅黑" panose="020B0503020204020204" pitchFamily="34" charset="-122"/>
                <a:ea typeface="微软雅黑" panose="020B0503020204020204" pitchFamily="34" charset="-122"/>
                <a:sym typeface="微软雅黑" panose="020B0503020204020204" pitchFamily="34" charset="-122"/>
              </a:rPr>
              <a:pPr algn="ctr">
                <a:spcBef>
                  <a:spcPct val="0"/>
                </a:spcBef>
                <a:spcAft>
                  <a:spcPct val="0"/>
                </a:spcAft>
              </a:pPr>
              <a:t>+44%</a:t>
            </a:fld>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 name="Text Placeholder 6">
            <a:extLst>
              <a:ext uri="{FF2B5EF4-FFF2-40B4-BE49-F238E27FC236}">
                <a16:creationId xmlns:a16="http://schemas.microsoft.com/office/drawing/2014/main" id="{4A79FA3D-A1E2-4356-94B3-EADC903C4645}"/>
              </a:ext>
            </a:extLst>
          </p:cNvPr>
          <p:cNvSpPr>
            <a:spLocks noGrp="1"/>
          </p:cNvSpPr>
          <p:nvPr>
            <p:custDataLst>
              <p:tags r:id="rId29"/>
            </p:custDataLst>
          </p:nvPr>
        </p:nvSpPr>
        <p:spPr bwMode="auto">
          <a:xfrm>
            <a:off x="2173289" y="2051050"/>
            <a:ext cx="735013"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2AF53C1A-0292-478A-B55D-533073BC37EA}" type="datetime'+''6''''''''''''''''''''3''''''''''%'''''''''''''''''''''''">
              <a:rPr lang="en-US" altLang="en-US" sz="1400" b="1" smtClean="0">
                <a:effectLst/>
                <a:latin typeface="微软雅黑" panose="020B0503020204020204" pitchFamily="34" charset="-122"/>
                <a:ea typeface="微软雅黑" panose="020B0503020204020204" pitchFamily="34" charset="-122"/>
              </a:rPr>
              <a:pPr/>
              <a:t>+63%</a:t>
            </a:fld>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7" name="Text Placeholder 6">
            <a:extLst>
              <a:ext uri="{FF2B5EF4-FFF2-40B4-BE49-F238E27FC236}">
                <a16:creationId xmlns:a16="http://schemas.microsoft.com/office/drawing/2014/main" id="{4A79FA3D-A1E2-4356-94B3-EADC903C4645}"/>
              </a:ext>
            </a:extLst>
          </p:cNvPr>
          <p:cNvSpPr>
            <a:spLocks noGrp="1"/>
          </p:cNvSpPr>
          <p:nvPr>
            <p:custDataLst>
              <p:tags r:id="rId30"/>
            </p:custDataLst>
          </p:nvPr>
        </p:nvSpPr>
        <p:spPr bwMode="auto">
          <a:xfrm>
            <a:off x="2917825" y="2392363"/>
            <a:ext cx="735013"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lgn="l" defTabSz="457200" rtl="0" eaLnBrk="1" latinLnBrk="0" hangingPunct="1">
              <a:spcBef>
                <a:spcPts val="600"/>
              </a:spcBef>
              <a:buClr>
                <a:srgbClr val="2279BC"/>
              </a:buClr>
              <a:buFont typeface="Arial" panose="020B0604020202020204" pitchFamily="34" charset="0"/>
              <a:buNone/>
              <a:defRPr lang="en-US" sz="20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1pPr>
            <a:lvl2pPr marL="269875" indent="-269875" algn="l" defTabSz="457200" rtl="0" eaLnBrk="1" latinLnBrk="0" hangingPunct="1">
              <a:spcBef>
                <a:spcPts val="600"/>
              </a:spcBef>
              <a:buClrTx/>
              <a:buFont typeface="Arial" panose="020B0604020202020204" pitchFamily="34" charset="0"/>
              <a:buChar char="•"/>
              <a:tabLst/>
              <a:defRPr lang="en-US" sz="1800" i="0" kern="1200" dirty="0" smtClean="0">
                <a:solidFill>
                  <a:schemeClr val="tx1"/>
                </a:solidFill>
                <a:latin typeface="Open Sans 1"/>
                <a:ea typeface="+mn-ea"/>
                <a:cs typeface="+mn-cs"/>
              </a:defRPr>
            </a:lvl2pPr>
            <a:lvl3pPr marL="628650" indent="-252000" algn="l" defTabSz="457200" rtl="0" eaLnBrk="1" latinLnBrk="0" hangingPunct="1">
              <a:spcBef>
                <a:spcPts val="600"/>
              </a:spcBef>
              <a:buClrTx/>
              <a:buSzPct val="100000"/>
              <a:buFont typeface="Arial" panose="020B0604020202020204" pitchFamily="34" charset="0"/>
              <a:buChar char="•"/>
              <a:defRPr lang="en-US" sz="16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3pPr>
            <a:lvl4pPr marL="898525" indent="-252000" algn="l" defTabSz="457200" rtl="0" eaLnBrk="1" latinLnBrk="0" hangingPunct="1">
              <a:spcBef>
                <a:spcPts val="600"/>
              </a:spcBef>
              <a:buClrTx/>
              <a:buFont typeface="Arial" panose="020B0604020202020204" pitchFamily="34" charset="0"/>
              <a:buChar char="•"/>
              <a:defRPr lang="en-US" sz="14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4pPr>
            <a:lvl5pPr marL="1187450" indent="-252000" algn="l" defTabSz="457200" rtl="0" eaLnBrk="1" latinLnBrk="0" hangingPunct="1">
              <a:spcBef>
                <a:spcPts val="600"/>
              </a:spcBef>
              <a:buClrTx/>
              <a:buFont typeface="Arial" panose="020B0604020202020204" pitchFamily="34" charset="0"/>
              <a:buChar char="•"/>
              <a:defRPr lang="en-US" sz="1200" i="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5pPr>
            <a:lvl6pPr marL="3600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58775" indent="-252000" algn="l" defTabSz="457200" rtl="0" eaLnBrk="1" latinLnBrk="0" hangingPunct="1">
              <a:spcBef>
                <a:spcPct val="20000"/>
              </a:spcBef>
              <a:buFont typeface="Arial"/>
              <a:buChar char="•"/>
              <a:tabLst/>
              <a:defRPr lang="en-US" sz="1800" kern="1200" dirty="0">
                <a:solidFill>
                  <a:srgbClr val="4F4F4F"/>
                </a:solidFill>
                <a:latin typeface="Open Sans" panose="020B0606030504020204" pitchFamily="34" charset="0"/>
                <a:ea typeface="Open Sans" panose="020B0606030504020204" pitchFamily="34" charset="0"/>
                <a:cs typeface="Open Sans" panose="020B0606030504020204" pitchFamily="34" charset="0"/>
              </a:defRPr>
            </a:lvl9pPr>
          </a:lstStyle>
          <a:p>
            <a:pPr algn="ctr">
              <a:spcBef>
                <a:spcPct val="0"/>
              </a:spcBef>
              <a:spcAft>
                <a:spcPct val="0"/>
              </a:spcAft>
            </a:pPr>
            <a:fld id="{3329BEBE-35DD-4014-92AC-EAD788023D51}" type="datetime'''''''''+''1''''''''''''''''''4''''''''''''%'''''''''">
              <a:rPr lang="en-US" altLang="en-US" sz="1400" b="1" smtClean="0">
                <a:effectLst/>
                <a:latin typeface="微软雅黑" panose="020B0503020204020204" pitchFamily="34" charset="-122"/>
                <a:ea typeface="微软雅黑" panose="020B0503020204020204" pitchFamily="34" charset="-122"/>
              </a:rPr>
              <a:pPr/>
              <a:t>+14%</a:t>
            </a:fld>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31" name="表格 230">
            <a:extLst>
              <a:ext uri="{FF2B5EF4-FFF2-40B4-BE49-F238E27FC236}">
                <a16:creationId xmlns:a16="http://schemas.microsoft.com/office/drawing/2014/main" id="{C898CA09-0F64-7C78-1BAB-A791849B51A3}"/>
              </a:ext>
            </a:extLst>
          </p:cNvPr>
          <p:cNvGraphicFramePr>
            <a:graphicFrameLocks noGrp="1"/>
          </p:cNvGraphicFramePr>
          <p:nvPr>
            <p:extLst>
              <p:ext uri="{D42A27DB-BD31-4B8C-83A1-F6EECF244321}">
                <p14:modId xmlns:p14="http://schemas.microsoft.com/office/powerpoint/2010/main" val="3289495009"/>
              </p:ext>
            </p:extLst>
          </p:nvPr>
        </p:nvGraphicFramePr>
        <p:xfrm>
          <a:off x="5461316" y="2294944"/>
          <a:ext cx="6349679" cy="3976767"/>
        </p:xfrm>
        <a:graphic>
          <a:graphicData uri="http://schemas.openxmlformats.org/drawingml/2006/table">
            <a:tbl>
              <a:tblPr>
                <a:tableStyleId>{5C22544A-7EE6-4342-B048-85BDC9FD1C3A}</a:tableStyleId>
              </a:tblPr>
              <a:tblGrid>
                <a:gridCol w="903660">
                  <a:extLst>
                    <a:ext uri="{9D8B030D-6E8A-4147-A177-3AD203B41FA5}">
                      <a16:colId xmlns:a16="http://schemas.microsoft.com/office/drawing/2014/main" val="2072898100"/>
                    </a:ext>
                  </a:extLst>
                </a:gridCol>
                <a:gridCol w="5446019">
                  <a:extLst>
                    <a:ext uri="{9D8B030D-6E8A-4147-A177-3AD203B41FA5}">
                      <a16:colId xmlns:a16="http://schemas.microsoft.com/office/drawing/2014/main" val="3132548843"/>
                    </a:ext>
                  </a:extLst>
                </a:gridCol>
              </a:tblGrid>
              <a:tr h="676856">
                <a:tc>
                  <a:txBody>
                    <a:bodyPr/>
                    <a:lstStyle/>
                    <a:p>
                      <a:pPr algn="ctr" fontAlgn="b"/>
                      <a:r>
                        <a:rPr lang="en-US" altLang="zh-CN" sz="1400" b="1" i="0" u="none" strike="noStrike" dirty="0">
                          <a:solidFill>
                            <a:srgbClr val="000000"/>
                          </a:solidFill>
                          <a:effectLst/>
                          <a:latin typeface="微软雅黑" panose="020B0503020204020204" pitchFamily="34" charset="-122"/>
                          <a:ea typeface="微软雅黑" panose="020B0503020204020204" pitchFamily="34" charset="-122"/>
                        </a:rPr>
                        <a:t>22H1</a:t>
                      </a:r>
                    </a:p>
                    <a:p>
                      <a:pPr algn="ctr" fontAlgn="b"/>
                      <a:r>
                        <a:rPr lang="en-US" altLang="zh-CN" sz="1400" b="1" i="0" u="none" strike="noStrike" dirty="0">
                          <a:solidFill>
                            <a:srgbClr val="000000"/>
                          </a:solidFill>
                          <a:effectLst/>
                          <a:latin typeface="微软雅黑" panose="020B0503020204020204" pitchFamily="34" charset="-122"/>
                          <a:ea typeface="微软雅黑" panose="020B0503020204020204" pitchFamily="34" charset="-122"/>
                        </a:rPr>
                        <a:t>YOY</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altLang="zh-CN" sz="1400" b="1" i="0" u="none" strike="noStrike" dirty="0">
                          <a:solidFill>
                            <a:srgbClr val="000000"/>
                          </a:solidFill>
                          <a:effectLst/>
                          <a:latin typeface="微软雅黑" panose="020B0503020204020204" pitchFamily="34" charset="-122"/>
                          <a:ea typeface="微软雅黑" panose="020B0503020204020204" pitchFamily="34" charset="-122"/>
                        </a:rPr>
                        <a:t>2022</a:t>
                      </a: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市场情况</a:t>
                      </a:r>
                      <a:endParaRPr lang="en-US" alt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766254"/>
                  </a:ext>
                </a:extLst>
              </a:tr>
              <a:tr h="381000">
                <a:tc>
                  <a:txBody>
                    <a:bodyPr/>
                    <a:lstStyle/>
                    <a:p>
                      <a:pPr marL="0" indent="0" algn="ctr" defTabSz="457200" rtl="0" eaLnBrk="1" fontAlgn="b" latinLnBrk="0" hangingPunct="1">
                        <a:lnSpc>
                          <a:spcPct val="100000"/>
                        </a:lnSpc>
                        <a:spcAft>
                          <a:spcPts val="600"/>
                        </a:spcAft>
                        <a:buClr>
                          <a:schemeClr val="tx2"/>
                        </a:buClr>
                        <a:buFont typeface="Arial" panose="020B0604020202020204" pitchFamily="34" charset="0"/>
                        <a:buNone/>
                      </a:pPr>
                      <a:r>
                        <a:rPr lang="en-US" altLang="zh-CN" sz="1400" b="1" kern="1200" dirty="0">
                          <a:solidFill>
                            <a:schemeClr val="dk1"/>
                          </a:solidFill>
                          <a:latin typeface="微软雅黑" panose="020B0503020204020204" pitchFamily="34" charset="-122"/>
                          <a:ea typeface="微软雅黑" panose="020B0503020204020204" pitchFamily="34" charset="-122"/>
                          <a:cs typeface="+mn-cs"/>
                        </a:rPr>
                        <a:t>109%</a:t>
                      </a:r>
                    </a:p>
                  </a:txBody>
                  <a:tcPr marL="9525" marR="9525"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just">
                        <a:lnSpc>
                          <a:spcPct val="100000"/>
                        </a:lnSpc>
                        <a:spcAft>
                          <a:spcPts val="600"/>
                        </a:spcAft>
                        <a:buClr>
                          <a:schemeClr val="tx2"/>
                        </a:buClr>
                        <a:buFont typeface="Arial" panose="020B0604020202020204" pitchFamily="34" charset="0"/>
                        <a:buNone/>
                      </a:pPr>
                      <a:r>
                        <a:rPr lang="zh-CN" altLang="en-US" sz="1400" b="0" dirty="0">
                          <a:latin typeface="微软雅黑" panose="020B0503020204020204" pitchFamily="34" charset="-122"/>
                          <a:ea typeface="微软雅黑" panose="020B0503020204020204" pitchFamily="34" charset="-122"/>
                        </a:rPr>
                        <a:t>数据中台、</a:t>
                      </a:r>
                      <a:r>
                        <a:rPr lang="en-US" altLang="zh-CN" sz="1400" b="0" dirty="0">
                          <a:latin typeface="微软雅黑" panose="020B0503020204020204" pitchFamily="34" charset="-122"/>
                          <a:ea typeface="微软雅黑" panose="020B0503020204020204" pitchFamily="34" charset="-122"/>
                        </a:rPr>
                        <a:t>AI</a:t>
                      </a:r>
                      <a:r>
                        <a:rPr lang="zh-CN" altLang="en-US" sz="1400" b="0" dirty="0">
                          <a:latin typeface="微软雅黑" panose="020B0503020204020204" pitchFamily="34" charset="-122"/>
                          <a:ea typeface="微软雅黑" panose="020B0503020204020204" pitchFamily="34" charset="-122"/>
                        </a:rPr>
                        <a:t>中台建设需求驱动机器学习公有云服务市场增长</a:t>
                      </a:r>
                      <a:endParaRPr lang="en-US" altLang="zh-CN" sz="1400" b="0" dirty="0">
                        <a:latin typeface="微软雅黑" panose="020B0503020204020204" pitchFamily="34" charset="-122"/>
                        <a:ea typeface="微软雅黑" panose="020B0503020204020204" pitchFamily="34" charset="-122"/>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1555274"/>
                  </a:ext>
                </a:extLst>
              </a:tr>
              <a:tr h="0">
                <a:tc>
                  <a:txBody>
                    <a:bodyPr/>
                    <a:lstStyle/>
                    <a:p>
                      <a:pPr marL="0" indent="0" algn="ctr" defTabSz="457200" rtl="0" eaLnBrk="1" fontAlgn="b" latinLnBrk="0" hangingPunct="1">
                        <a:lnSpc>
                          <a:spcPct val="100000"/>
                        </a:lnSpc>
                        <a:spcAft>
                          <a:spcPts val="600"/>
                        </a:spcAft>
                        <a:buClr>
                          <a:schemeClr val="tx2"/>
                        </a:buClr>
                        <a:buFont typeface="Arial" panose="020B0604020202020204" pitchFamily="34" charset="0"/>
                        <a:buNone/>
                      </a:pPr>
                      <a:r>
                        <a:rPr lang="en-US" altLang="zh-CN" sz="1400" b="1" kern="1200" dirty="0">
                          <a:solidFill>
                            <a:schemeClr val="dk1"/>
                          </a:solidFill>
                          <a:latin typeface="微软雅黑" panose="020B0503020204020204" pitchFamily="34" charset="-122"/>
                          <a:ea typeface="微软雅黑" panose="020B0503020204020204" pitchFamily="34" charset="-122"/>
                          <a:cs typeface="+mn-cs"/>
                        </a:rPr>
                        <a:t>114%</a:t>
                      </a:r>
                    </a:p>
                  </a:txBody>
                  <a:tcPr marL="9525" marR="9525"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4572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en-US" altLang="zh-CN" sz="1400" dirty="0">
                          <a:latin typeface="微软雅黑" panose="020B0503020204020204" pitchFamily="34" charset="-122"/>
                          <a:ea typeface="微软雅黑" panose="020B0503020204020204" pitchFamily="34" charset="-122"/>
                        </a:rPr>
                        <a:t>AI</a:t>
                      </a:r>
                      <a:r>
                        <a:rPr lang="zh-CN" altLang="en-US" sz="1400" dirty="0">
                          <a:latin typeface="微软雅黑" panose="020B0503020204020204" pitchFamily="34" charset="-122"/>
                          <a:ea typeface="微软雅黑" panose="020B0503020204020204" pitchFamily="34" charset="-122"/>
                        </a:rPr>
                        <a:t>数字人热度不断，问答式语言分析仍有较多应用场景待挖掘，市场同比增速达细分领域第一</a:t>
                      </a:r>
                      <a:endParaRPr lang="en-US" altLang="zh-CN" sz="1400" dirty="0">
                        <a:latin typeface="微软雅黑" panose="020B0503020204020204" pitchFamily="34" charset="-122"/>
                        <a:ea typeface="微软雅黑" panose="020B0503020204020204" pitchFamily="34" charset="-122"/>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0026486"/>
                  </a:ext>
                </a:extLst>
              </a:tr>
              <a:tr h="389588">
                <a:tc>
                  <a:txBody>
                    <a:bodyPr/>
                    <a:lstStyle/>
                    <a:p>
                      <a:pPr marL="0" indent="0" algn="ctr" defTabSz="457200" rtl="0" eaLnBrk="1" fontAlgn="b" latinLnBrk="0" hangingPunct="1">
                        <a:lnSpc>
                          <a:spcPct val="100000"/>
                        </a:lnSpc>
                        <a:spcAft>
                          <a:spcPts val="600"/>
                        </a:spcAft>
                        <a:buClr>
                          <a:schemeClr val="tx2"/>
                        </a:buClr>
                        <a:buFont typeface="Arial" panose="020B0604020202020204" pitchFamily="34" charset="0"/>
                        <a:buNone/>
                      </a:pPr>
                      <a:r>
                        <a:rPr lang="en-US" altLang="zh-CN" sz="1400" b="1" kern="1200" dirty="0">
                          <a:solidFill>
                            <a:schemeClr val="dk1"/>
                          </a:solidFill>
                          <a:latin typeface="微软雅黑" panose="020B0503020204020204" pitchFamily="34" charset="-122"/>
                          <a:ea typeface="微软雅黑" panose="020B0503020204020204" pitchFamily="34" charset="-122"/>
                          <a:cs typeface="+mn-cs"/>
                        </a:rPr>
                        <a:t>32%</a:t>
                      </a:r>
                    </a:p>
                  </a:txBody>
                  <a:tcPr marL="9525" marR="9525"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4572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zh-CN" altLang="en-US" sz="14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cs typeface="+mn-cs"/>
                        </a:rPr>
                        <a:t>会议访谈转写，视频字幕等场景是语音技术发展需求见顶，</a:t>
                      </a:r>
                      <a:r>
                        <a:rPr lang="zh-CN" altLang="en-US" sz="1400" dirty="0">
                          <a:latin typeface="微软雅黑" panose="020B0503020204020204" pitchFamily="34" charset="-122"/>
                          <a:ea typeface="微软雅黑" panose="020B0503020204020204" pitchFamily="34" charset="-122"/>
                        </a:rPr>
                        <a:t>需新的增长点刺激增长</a:t>
                      </a:r>
                      <a:endParaRPr kumimoji="0" lang="en-US" altLang="zh-CN" sz="14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311588"/>
                  </a:ext>
                </a:extLst>
              </a:tr>
              <a:tr h="678960">
                <a:tc>
                  <a:txBody>
                    <a:bodyPr/>
                    <a:lstStyle/>
                    <a:p>
                      <a:pPr marL="0" indent="0" algn="ctr" defTabSz="457200" rtl="0" eaLnBrk="1" fontAlgn="b" latinLnBrk="0" hangingPunct="1">
                        <a:lnSpc>
                          <a:spcPct val="100000"/>
                        </a:lnSpc>
                        <a:spcAft>
                          <a:spcPts val="600"/>
                        </a:spcAft>
                        <a:buClr>
                          <a:schemeClr val="tx2"/>
                        </a:buClr>
                        <a:buFont typeface="Arial" panose="020B0604020202020204" pitchFamily="34" charset="0"/>
                        <a:buNone/>
                      </a:pPr>
                      <a:r>
                        <a:rPr lang="en-US" altLang="zh-CN" sz="1400" b="1" kern="1200" dirty="0">
                          <a:solidFill>
                            <a:schemeClr val="dk1"/>
                          </a:solidFill>
                          <a:latin typeface="微软雅黑" panose="020B0503020204020204" pitchFamily="34" charset="-122"/>
                          <a:ea typeface="微软雅黑" panose="020B0503020204020204" pitchFamily="34" charset="-122"/>
                          <a:cs typeface="+mn-cs"/>
                        </a:rPr>
                        <a:t>38%</a:t>
                      </a:r>
                    </a:p>
                  </a:txBody>
                  <a:tcPr marL="9525" marR="9525"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00000"/>
                        </a:lnSpc>
                        <a:spcAft>
                          <a:spcPts val="600"/>
                        </a:spcAft>
                        <a:buClr>
                          <a:schemeClr val="tx2"/>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经过高速发展，人脸人体进入平稳期，厂商产品形态的不断丰富，</a:t>
                      </a:r>
                      <a:r>
                        <a:rPr kumimoji="0" lang="zh-CN" altLang="en-US" sz="1400" b="0" i="0" u="none" strike="noStrike" kern="1200" cap="none" spc="0" normalizeH="0" baseline="0" noProof="0" dirty="0">
                          <a:ln>
                            <a:noFill/>
                          </a:ln>
                          <a:solidFill>
                            <a:srgbClr val="3F3F3F"/>
                          </a:solidFill>
                          <a:effectLst/>
                          <a:uLnTx/>
                          <a:uFillTx/>
                          <a:latin typeface="微软雅黑" panose="020B0503020204020204" pitchFamily="34" charset="-122"/>
                          <a:ea typeface="微软雅黑" panose="020B0503020204020204" pitchFamily="34" charset="-122"/>
                          <a:cs typeface="+mn-cs"/>
                        </a:rPr>
                        <a:t>但由于市场规模已形成，增速较为平稳</a:t>
                      </a:r>
                      <a:endParaRPr lang="en-US" altLang="zh-CN" sz="1400" dirty="0">
                        <a:latin typeface="微软雅黑" panose="020B0503020204020204" pitchFamily="34" charset="-122"/>
                        <a:ea typeface="微软雅黑" panose="020B0503020204020204" pitchFamily="34" charset="-122"/>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3766285"/>
                  </a:ext>
                </a:extLst>
              </a:tr>
              <a:tr h="609600">
                <a:tc>
                  <a:txBody>
                    <a:bodyPr/>
                    <a:lstStyle/>
                    <a:p>
                      <a:pPr marL="0" indent="0" algn="ctr" defTabSz="457200" rtl="0" eaLnBrk="1" fontAlgn="b" latinLnBrk="0" hangingPunct="1">
                        <a:lnSpc>
                          <a:spcPct val="100000"/>
                        </a:lnSpc>
                        <a:spcAft>
                          <a:spcPts val="600"/>
                        </a:spcAft>
                        <a:buClr>
                          <a:schemeClr val="tx2"/>
                        </a:buClr>
                        <a:buFont typeface="Arial" panose="020B0604020202020204" pitchFamily="34" charset="0"/>
                        <a:buNone/>
                      </a:pPr>
                      <a:r>
                        <a:rPr lang="en-US" altLang="zh-CN" sz="1400" b="1" kern="1200" dirty="0">
                          <a:solidFill>
                            <a:schemeClr val="dk1"/>
                          </a:solidFill>
                          <a:latin typeface="微软雅黑" panose="020B0503020204020204" pitchFamily="34" charset="-122"/>
                          <a:ea typeface="微软雅黑" panose="020B0503020204020204" pitchFamily="34" charset="-122"/>
                          <a:cs typeface="+mn-cs"/>
                        </a:rPr>
                        <a:t>65%</a:t>
                      </a:r>
                    </a:p>
                  </a:txBody>
                  <a:tcPr marL="9525" marR="9525"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0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计算机视觉已经达到较高的市场规模，大模型的出现为</a:t>
                      </a:r>
                      <a:r>
                        <a:rPr lang="en-US" altLang="zh-CN" sz="1400" dirty="0">
                          <a:latin typeface="微软雅黑" panose="020B0503020204020204" pitchFamily="34" charset="-122"/>
                          <a:ea typeface="微软雅黑" panose="020B0503020204020204" pitchFamily="34" charset="-122"/>
                        </a:rPr>
                        <a:t>CV</a:t>
                      </a:r>
                      <a:r>
                        <a:rPr lang="zh-CN" altLang="en-US" sz="1400" dirty="0">
                          <a:latin typeface="微软雅黑" panose="020B0503020204020204" pitchFamily="34" charset="-122"/>
                          <a:ea typeface="微软雅黑" panose="020B0503020204020204" pitchFamily="34" charset="-122"/>
                        </a:rPr>
                        <a:t>带来了新机遇（数字人人脸重建、自动驾驶等方向）</a:t>
                      </a: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8015527"/>
                  </a:ext>
                </a:extLst>
              </a:tr>
              <a:tr h="632911">
                <a:tc>
                  <a:txBody>
                    <a:bodyPr/>
                    <a:lstStyle/>
                    <a:p>
                      <a:pPr marL="0" indent="0" algn="ctr" defTabSz="457200" rtl="0" eaLnBrk="1" fontAlgn="b" latinLnBrk="0" hangingPunct="1">
                        <a:lnSpc>
                          <a:spcPct val="100000"/>
                        </a:lnSpc>
                        <a:spcAft>
                          <a:spcPts val="600"/>
                        </a:spcAft>
                        <a:buClr>
                          <a:schemeClr val="tx2"/>
                        </a:buClr>
                        <a:buFont typeface="Arial" panose="020B0604020202020204" pitchFamily="34" charset="0"/>
                        <a:buNone/>
                      </a:pPr>
                      <a:r>
                        <a:rPr lang="en-US" altLang="zh-CN" sz="1400" b="1" kern="1200" dirty="0">
                          <a:solidFill>
                            <a:schemeClr val="dk1"/>
                          </a:solidFill>
                          <a:latin typeface="微软雅黑" panose="020B0503020204020204" pitchFamily="34" charset="-122"/>
                          <a:ea typeface="微软雅黑" panose="020B0503020204020204" pitchFamily="34" charset="-122"/>
                          <a:cs typeface="+mn-cs"/>
                        </a:rPr>
                        <a:t>68%</a:t>
                      </a:r>
                    </a:p>
                  </a:txBody>
                  <a:tcPr marL="9525" marR="9525"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just">
                        <a:lnSpc>
                          <a:spcPct val="100000"/>
                        </a:lnSpc>
                        <a:spcAft>
                          <a:spcPts val="600"/>
                        </a:spcAft>
                        <a:buClr>
                          <a:schemeClr val="tx2"/>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生成式应用场景成为增长主要驱动力，包括文档分析，文生图等，预计未来</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年内仍是重点研究方向</a:t>
                      </a:r>
                      <a:endParaRPr lang="en-US" altLang="zh-CN" sz="1400" dirty="0">
                        <a:latin typeface="微软雅黑" panose="020B0503020204020204" pitchFamily="34" charset="-122"/>
                        <a:ea typeface="微软雅黑" panose="020B0503020204020204" pitchFamily="34" charset="-122"/>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2672885"/>
                  </a:ext>
                </a:extLst>
              </a:tr>
            </a:tbl>
          </a:graphicData>
        </a:graphic>
      </p:graphicFrame>
    </p:spTree>
    <p:extLst>
      <p:ext uri="{BB962C8B-B14F-4D97-AF65-F5344CB8AC3E}">
        <p14:creationId xmlns:p14="http://schemas.microsoft.com/office/powerpoint/2010/main" val="252095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2564905"/>
            <a:ext cx="2592288" cy="2588655"/>
          </a:xfrm>
        </p:spPr>
        <p:txBody>
          <a:bodyPr>
            <a:normAutofit/>
          </a:bodyPr>
          <a:lstStyle/>
          <a:p>
            <a:r>
              <a:rPr lang="en-GB" sz="4267" dirty="0"/>
              <a:t>Agenda</a:t>
            </a:r>
            <a:br>
              <a:rPr lang="en-GB" sz="4267" dirty="0"/>
            </a:br>
            <a:br>
              <a:rPr lang="en-GB" sz="4267" dirty="0"/>
            </a:br>
            <a:endParaRPr lang="en-GB" sz="4267" dirty="0"/>
          </a:p>
        </p:txBody>
      </p:sp>
      <p:sp>
        <p:nvSpPr>
          <p:cNvPr id="5" name="Slide Number Placeholder 4"/>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0879362-658A-E344-B7E9-F19991414F7F}" type="slidenum">
              <a:rPr kumimoji="0" lang="en-US" sz="1000" b="0" i="0" u="none" strike="noStrike" kern="1200" cap="none" spc="0" normalizeH="0" baseline="0" noProof="0">
                <a:ln>
                  <a:noFill/>
                </a:ln>
                <a:solidFill>
                  <a:srgbClr val="FFFFFF"/>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FFFFF"/>
              </a:solidFill>
              <a:effectLst/>
              <a:uLnTx/>
              <a:uFillTx/>
              <a:latin typeface="Open Sans"/>
              <a:ea typeface="+mn-ea"/>
              <a:cs typeface="+mn-cs"/>
            </a:endParaRPr>
          </a:p>
        </p:txBody>
      </p:sp>
      <p:sp>
        <p:nvSpPr>
          <p:cNvPr id="7" name="Rectangle 2">
            <a:extLst>
              <a:ext uri="{FF2B5EF4-FFF2-40B4-BE49-F238E27FC236}">
                <a16:creationId xmlns:a16="http://schemas.microsoft.com/office/drawing/2014/main" id="{38EB43C1-1C6C-435B-A1DF-B724C19F7989}"/>
              </a:ext>
            </a:extLst>
          </p:cNvPr>
          <p:cNvSpPr/>
          <p:nvPr/>
        </p:nvSpPr>
        <p:spPr>
          <a:xfrm>
            <a:off x="5087888" y="1329803"/>
            <a:ext cx="5392341" cy="2536400"/>
          </a:xfrm>
          <a:prstGeom prst="rect">
            <a:avLst/>
          </a:prstGeom>
          <a:noFill/>
        </p:spPr>
        <p:txBody>
          <a:bodyPr wrap="square">
            <a:spAutoFit/>
          </a:bodyPr>
          <a:lstStyle/>
          <a:p>
            <a:pPr marL="214313" marR="0" lvl="0" indent="-214313" algn="l" defTabSz="685800" rtl="0" eaLnBrk="1" fontAlgn="auto" latinLnBrk="0" hangingPunct="1">
              <a:lnSpc>
                <a:spcPct val="150000"/>
              </a:lnSpc>
              <a:spcBef>
                <a:spcPts val="0"/>
              </a:spcBef>
              <a:spcAft>
                <a:spcPts val="0"/>
              </a:spcAft>
              <a:buClr>
                <a:srgbClr val="F7941E"/>
              </a:buClr>
              <a:buSzTx/>
              <a:buFontTx/>
              <a:buBlip>
                <a:blip r:embed="rId3"/>
              </a:buBlip>
              <a:tabLst/>
              <a:defRPr/>
            </a:pPr>
            <a:r>
              <a:rPr kumimoji="0" lang="zh-CN" altLang="en-US" sz="18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中国</a:t>
            </a:r>
            <a:r>
              <a:rPr kumimoji="0" lang="en-US" altLang="zh-CN" sz="18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AI</a:t>
            </a:r>
            <a:r>
              <a:rPr kumimoji="0" lang="zh-CN" altLang="en-US" sz="18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云服务市场概要</a:t>
            </a:r>
            <a:endParaRPr kumimoji="0" lang="en-US" altLang="zh-CN" sz="18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214313" marR="0" lvl="0" indent="-214313" algn="l" defTabSz="685800" rtl="0" eaLnBrk="1" fontAlgn="auto" latinLnBrk="0" hangingPunct="1">
              <a:lnSpc>
                <a:spcPct val="150000"/>
              </a:lnSpc>
              <a:spcBef>
                <a:spcPts val="0"/>
              </a:spcBef>
              <a:spcAft>
                <a:spcPts val="0"/>
              </a:spcAft>
              <a:buClr>
                <a:srgbClr val="F7941E"/>
              </a:buClr>
              <a:buSzTx/>
              <a:buFontTx/>
              <a:buBlip>
                <a:blip r:embed="rId3"/>
              </a:buBlip>
              <a:tabLst/>
              <a:defRPr/>
            </a:pPr>
            <a:endPar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214313" marR="0" lvl="0" indent="-214313" algn="l" defTabSz="685800" rtl="0" eaLnBrk="1" fontAlgn="auto" latinLnBrk="0" hangingPunct="1">
              <a:lnSpc>
                <a:spcPct val="150000"/>
              </a:lnSpc>
              <a:spcBef>
                <a:spcPts val="0"/>
              </a:spcBef>
              <a:spcAft>
                <a:spcPts val="0"/>
              </a:spcAft>
              <a:buClr>
                <a:srgbClr val="F7941E"/>
              </a:buClr>
              <a:buSzTx/>
              <a:buFontTx/>
              <a:buBlip>
                <a:blip r:embed="rId3"/>
              </a:buBlip>
              <a:tabLst/>
              <a:defRPr/>
            </a:pP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中国</a:t>
            </a:r>
            <a:r>
              <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AI</a:t>
            </a: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云服务市场格局分析，</a:t>
            </a:r>
            <a:r>
              <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2022H1</a:t>
            </a:r>
          </a:p>
          <a:p>
            <a:pPr marL="214313" marR="0" lvl="0" indent="-214313" algn="l" defTabSz="685800" rtl="0" eaLnBrk="1" fontAlgn="auto" latinLnBrk="0" hangingPunct="1">
              <a:lnSpc>
                <a:spcPct val="150000"/>
              </a:lnSpc>
              <a:spcBef>
                <a:spcPts val="0"/>
              </a:spcBef>
              <a:spcAft>
                <a:spcPts val="0"/>
              </a:spcAft>
              <a:buClr>
                <a:srgbClr val="F7941E"/>
              </a:buClr>
              <a:buSzTx/>
              <a:buFontTx/>
              <a:buBlip>
                <a:blip r:embed="rId3"/>
              </a:buBlip>
              <a:tabLst/>
              <a:defRPr/>
            </a:pPr>
            <a:endPar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214313" marR="0" lvl="0" indent="-214313" algn="l" defTabSz="685800" rtl="0" eaLnBrk="1" fontAlgn="auto" latinLnBrk="0" hangingPunct="1">
              <a:lnSpc>
                <a:spcPct val="150000"/>
              </a:lnSpc>
              <a:spcBef>
                <a:spcPts val="0"/>
              </a:spcBef>
              <a:spcAft>
                <a:spcPts val="0"/>
              </a:spcAft>
              <a:buClr>
                <a:srgbClr val="F7941E"/>
              </a:buClr>
              <a:buSzTx/>
              <a:buFontTx/>
              <a:buBlip>
                <a:blip r:embed="rId3"/>
              </a:buBlip>
              <a:tabLst/>
              <a:defRPr/>
            </a:pPr>
            <a:r>
              <a:rPr kumimoji="0" lang="zh-CN" altLang="en-US" sz="1800" b="1" i="0" u="none" strike="noStrike" kern="0" cap="none" spc="0" normalizeH="0" baseline="0" noProof="0" dirty="0">
                <a:ln>
                  <a:noFill/>
                </a:ln>
                <a:solidFill>
                  <a:srgbClr val="164C82"/>
                </a:solidFill>
                <a:effectLst/>
                <a:uLnTx/>
                <a:uFillTx/>
                <a:latin typeface="微软雅黑" panose="020B0503020204020204" pitchFamily="34" charset="-122"/>
                <a:ea typeface="微软雅黑" panose="020B0503020204020204" pitchFamily="34" charset="-122"/>
                <a:cs typeface="+mn-cs"/>
              </a:rPr>
              <a:t>总结及建议</a:t>
            </a:r>
            <a:endParaRPr kumimoji="0" lang="en-US" altLang="zh-CN" sz="1800" b="1" i="0" u="none" strike="noStrike" kern="0" cap="none" spc="0" normalizeH="0" baseline="0" noProof="0" dirty="0">
              <a:ln>
                <a:noFill/>
              </a:ln>
              <a:solidFill>
                <a:srgbClr val="164C82"/>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
                <a:srgbClr val="F7941E"/>
              </a:buClr>
              <a:buSzTx/>
              <a:buFontTx/>
              <a:buNone/>
              <a:tabLst/>
              <a:defRPr/>
            </a:pPr>
            <a:endParaRPr kumimoji="0" lang="en-US" altLang="zh-CN" sz="1800" b="1" i="0" u="none" strike="noStrike" kern="0" cap="none" spc="0" normalizeH="0" baseline="0" noProof="0" dirty="0">
              <a:ln>
                <a:noFill/>
              </a:ln>
              <a:solidFill>
                <a:srgbClr val="164C82"/>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649198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8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LREADY-CHECKED" val="TRU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9AnVzVJNOIC68kxy2ONuM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W3dlTMtIXD7H7OK8fsthp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imAyVDmYqcrmO2fpThGas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XAPNi1Xo_mWbcYMwEsay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4aQx7i3e3ay3gkZfptF2R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N128IAcsqK.MhZOt6LBS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ceXyvYJ8Lad7ZNSzGCnx1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Lp2sHKRfXWEOy0C5gPJ4b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b1qcJa1iiwF86RowihLz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6g7zwLTlSnOU5SP2HVV9Tw"/>
</p:tagLst>
</file>

<file path=ppt/tags/tag11.xml><?xml version="1.0" encoding="utf-8"?>
<p:tagLst xmlns:a="http://schemas.openxmlformats.org/drawingml/2006/main" xmlns:r="http://schemas.openxmlformats.org/officeDocument/2006/relationships" xmlns:p="http://schemas.openxmlformats.org/presentationml/2006/main">
  <p:tag name="ALREADY-CHECKED" val="TRU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nTm8jejQSz9IfAPkcDumK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jgoqDGC0eJVaWa2s3XKup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jE39iLNbIQF3HhxJL8O42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nbOaSom3ajkIB9bPUlDU2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4r24CQegciVEof9cco1B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aKqHSbhtrVvioi43IiMbx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873PEUg2_ZvWPAY_wxi3I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W3dlTMtIXD7H7OK8fsthp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mAyVDmYqcrmO2fpThGas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6e0tZj6UHtmvIUkScYOL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D7McoC4_KG8zyDeI75Dax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OXAPNi1Xo_mWbcYMwEsay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4aQx7i3e3ay3gkZfptF2R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N128IAcsqK.MhZOt6LBSO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ceXyvYJ8Lad7ZNSzGCnx1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Lp2sHKRfXWEOy0C5gPJ4b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kb1qcJa1iiwF86RowihLz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6g7zwLTlSnOU5SP2HVV9T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nTm8jejQSz9IfAPkcDum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jgoqDGC0eJVaWa2s3XKup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jE39iLNbIQF3HhxJL8O42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nfGNWwJSqhys7jx1gTRnk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UpkjOSr91BsyaOmvC6rik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lgq1Qu8B8teJl_SwOhF0u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9AnVzVJNOIC68kxy2ONuM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W3dlTMtIXD7H7OK8fsthp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imAyVDmYqcrmO2fpThGas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6e0tZj6UHtmvIUkScYOL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D7McoC4_KG8zyDeI75Dax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XAPNi1Xo_mWbcYMwEsay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4aQx7i3e3ay3gkZfptF2R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N128IAcsqK.MhZOt6LBSO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ceXyvYJ8Lad7ZNSzGCnx1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Lp2sHKRfXWEOy0C5gPJ4b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b1qcJa1iiwF86RowihLz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6g7zwLTlSnOU5SP2HVV9T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nTm8jejQSz9IfAPkcDumK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LREADY-CHECKED" val="TRU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lgq1Qu8B8teJl_SwOhF0u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9AnVzVJNOIC68kxy2ONuM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d6e0tZj6UHtmvIUkScYOL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D7McoC4_KG8zyDeI75Dax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N128IAcsqK.MhZOt6LBSO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ceXyvYJ8Lad7ZNSzGCnx1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6g7zwLTlSnOU5SP2HVV9T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nTm8jejQSz9IfAPkcDumK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nbOaSom3ajkIB9bPUlDU2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r4r24CQegciVEof9cco1BA"/>
</p:tagLst>
</file>

<file path=ppt/tags/tag16.xml><?xml version="1.0" encoding="utf-8"?>
<p:tagLst xmlns:a="http://schemas.openxmlformats.org/drawingml/2006/main" xmlns:r="http://schemas.openxmlformats.org/officeDocument/2006/relationships" xmlns:p="http://schemas.openxmlformats.org/presentationml/2006/main">
  <p:tag name="ALREADY-CHECKED" val="TRU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BtPM_R5HCVDxCh_IlLPm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J7Bw0DRlBmGEwUWrPVxlm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nfGNWwJSqhys7jx1gTRnk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UpkjOSr91BsyaOmvC6rik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3dlTMtIXD7H7OK8fsthp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imAyVDmYqcrmO2fpThGas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d6e0tZj6UHtmvIUkScYOL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D7McoC4_KG8zyDeI75Dax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XAPNi1Xo_mWbcYMwEsay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4aQx7i3e3ay3gkZfptF2R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N128IAcsqK.MhZOt6LBSO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ceXyvYJ8Lad7ZNSzGCnx1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Lp2sHKRfXWEOy0C5gPJ4b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b1qcJa1iiwF86RowihLz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6g7zwLTlSnOU5SP2HVV9T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nTm8jejQSz9IfAPkcDumK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jgoqDGC0eJVaWa2s3XKup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jE39iLNbIQF3HhxJL8O42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nfGNWwJSqhys7jx1gTRnk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UpkjOSr91BsyaOmvC6rik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lgq1Qu8B8teJl_SwOhF0u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9AnVzVJNOIC68kxy2ONuM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W3dlTMtIXD7H7OK8fsthp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imAyVDmYqcrmO2fpThGas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d6e0tZj6UHtmvIUkScYOL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D7McoC4_KG8zyDeI75Dax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OXAPNi1Xo_mWbcYMwEsay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4aQx7i3e3ay3gkZfptF2R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N128IAcsqK.MhZOt6LBSO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ceXyvYJ8Lad7ZNSzGCnx1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6g7zwLTlSnOU5SP2HVV9T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nTm8jejQSz9IfAPkcDumK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XU53KL2v3z56GXObXknN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jcdqmTiye6f5HNCZrJk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4Jw7u1ZgbdaE5Ii6kPubH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r3EETCQQyGX3R0Fo9wAX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HyxIPaSmzLAEl1O9EH6P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tP_K38wCqASxRcNLrMyCJ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DnlpX8lWZEM3wNUzjP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dp2q_0DkERdvwu.6krk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wNUCZ5mfMqFoxCThPaAC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D8dyAzeMxSCuNOSBGBtt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7nStOOMAZ8Vd.xmLF.L9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BX7QeXEujrE3GbcWGOj49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UGF.yF4M27M_oMwyH1F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7961IU.NJteWI_8XGqIDh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bL0GomzAZjsLBdXB9qE.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Kus6c1wt5gdN_wqK5Vs4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6Mey9Gk5tVtmvh.xaYiBA"/>
</p:tagLst>
</file>

<file path=ppt/tags/tag4.xml><?xml version="1.0" encoding="utf-8"?>
<p:tagLst xmlns:a="http://schemas.openxmlformats.org/drawingml/2006/main" xmlns:r="http://schemas.openxmlformats.org/officeDocument/2006/relationships" xmlns:p="http://schemas.openxmlformats.org/presentationml/2006/main">
  <p:tag name="ALREADY-CHECKED" val="TRU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7ZB8RreZQZzKhqVz0j49V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EOEVh.8nb02D72ss.0mQ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roiDsY0G7HklUfiZmWmo4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1axstz_2hIDwgVeFXzO3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8rDHCAQynoXfeng9hSu.z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8QKVjVsemsqouCC6W8.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pQR4a8EP1ytFWU5mwXgX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kVl2_.6kMq6eddizRDgci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ZY71LIN9BIU2mWrPCCglg"/>
</p:tagLst>
</file>

<file path=ppt/tags/tag5.xml><?xml version="1.0" encoding="utf-8"?>
<p:tagLst xmlns:a="http://schemas.openxmlformats.org/drawingml/2006/main" xmlns:r="http://schemas.openxmlformats.org/officeDocument/2006/relationships" xmlns:p="http://schemas.openxmlformats.org/presentationml/2006/main">
  <p:tag name="ALREADY-CHECKED" val="TRU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FReFQbOGnaahvuw0Q_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Yk9sJfy4gAFx7NiCyKeHO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CvDKzk3C_.esgx6d8l1Ve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slMEOS7o1rI0Qp7F5AjD_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qciiXz2_9byRfAxNldA3E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NgvF8Y6YlpfTaY8kwzQJ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M4FwMW2qIDYlGk8APksa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frGoD2GEq_fkum6oso2N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R3oMGs2KWJvxie0F_g0Ih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t4GwX9gZnKZwe51FkmMDg"/>
</p:tagLst>
</file>

<file path=ppt/tags/tag6.xml><?xml version="1.0" encoding="utf-8"?>
<p:tagLst xmlns:a="http://schemas.openxmlformats.org/drawingml/2006/main" xmlns:r="http://schemas.openxmlformats.org/officeDocument/2006/relationships" xmlns:p="http://schemas.openxmlformats.org/presentationml/2006/main">
  <p:tag name="ALREADY-CHECKED" val="TRU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gxezNC2mJw6poZ0kG8gI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4TnJzjisK54hKaMRvqM3R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N2rVKK41w_j7_s4ZyXNt8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CvOfSI3YovCSMxOLhEyN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QeJIAYpWBglCCDJrkSYT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swKMSLhCAfrh7gxEpcjUC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4nWUQCb3XwqOEGvjiU0r3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8VObpIa7U7nkv5G6awHJSw"/>
</p:tagLst>
</file>

<file path=ppt/tags/tag7.xml><?xml version="1.0" encoding="utf-8"?>
<p:tagLst xmlns:a="http://schemas.openxmlformats.org/drawingml/2006/main" xmlns:r="http://schemas.openxmlformats.org/officeDocument/2006/relationships" xmlns:p="http://schemas.openxmlformats.org/presentationml/2006/main">
  <p:tag name="ALREADY-CHECKED" val="TRU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Myz9rQYFq.4f3WphuzqZ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zhj05x7xPac6cPAKwFnKT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a_c7_33p5MEGnZANepfN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4aPlSvVYR.QDUcmap2fR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KC6hhKPU51i6dsMmX32mG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SAMXNXzuHWtCxBOyYjru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CPz2dTa.upqlV3dlw1axc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IpkZ8p0YGCdcc7RyH8tEZ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lgcJRDnpm9TpbULm_iyt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Kvd16agnXWysFatvxg9gVg"/>
</p:tagLst>
</file>

<file path=ppt/tags/tag8.xml><?xml version="1.0" encoding="utf-8"?>
<p:tagLst xmlns:a="http://schemas.openxmlformats.org/drawingml/2006/main" xmlns:r="http://schemas.openxmlformats.org/officeDocument/2006/relationships" xmlns:p="http://schemas.openxmlformats.org/presentationml/2006/main">
  <p:tag name="ALREADY-CHECKED" val="TRU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A0IWm08ZiEmMZUil.bEMV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TJwT4YB9MN4xkYSieT29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35PUTpbfHB5ROsEIezh.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pfy0PwTjsrwij_lteNw.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uxT8pQyVpGyoSUJBqdOPJ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gAhjylRvFCAQObeZ3v3G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tUGHRdI0qWLT3_DcizoHR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hR96ZtFOWzAs12KYxeHw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EGQI5jHVaUzAGKgJ4clu.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klqTHUVtr7j4PMHYJ.56bg"/>
</p:tagLst>
</file>

<file path=ppt/tags/tag9.xml><?xml version="1.0" encoding="utf-8"?>
<p:tagLst xmlns:a="http://schemas.openxmlformats.org/drawingml/2006/main" xmlns:r="http://schemas.openxmlformats.org/officeDocument/2006/relationships" xmlns:p="http://schemas.openxmlformats.org/presentationml/2006/main">
  <p:tag name="ALREADY-CHECKED" val="TRU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UZvcIdj5QogqKWJKjM3Tp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sU3RLNAMH72QohVZza8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8z31dc.DdwlvUjRS30.X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QILR2BTfaKadoun56uoU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MrwM6u6dXqOdlPk8ehX.y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uxLO_wZAtSnbw23kM3.2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nfGNWwJSqhys7jx1gTRnk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pkjOSr91BsyaOmvC6rik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lgq1Qu8B8teJl_SwOhF0uA"/>
</p:tagLst>
</file>

<file path=ppt/theme/theme1.xml><?xml version="1.0" encoding="utf-8"?>
<a:theme xmlns:a="http://schemas.openxmlformats.org/drawingml/2006/main" name="Instructions">
  <a:themeElements>
    <a:clrScheme name="Custom 3">
      <a:dk1>
        <a:srgbClr val="3F3F3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IDC Corporate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extLst>
    <a:ext uri="{05A4C25C-085E-4340-85A3-A5531E510DB2}">
      <thm15:themeFamily xmlns:thm15="http://schemas.microsoft.com/office/thememl/2012/main" name="IDC2021.potx" id="{DA44BE23-100A-4BEA-8041-7B5ACC1BB1EA}" vid="{10AC64F7-E96B-4A30-9202-8B8AF0BF8EE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s">
  <a:themeElements>
    <a:clrScheme name="Custom 3">
      <a:dk1>
        <a:srgbClr val="3F3F3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IDC Corporate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extLst>
    <a:ext uri="{05A4C25C-085E-4340-85A3-A5531E510DB2}">
      <thm15:themeFamily xmlns:thm15="http://schemas.microsoft.com/office/thememl/2012/main" name="IDC2021.potx" id="{DA44BE23-100A-4BEA-8041-7B5ACC1BB1EA}" vid="{73E213B1-EBBB-45D9-81A5-4AF26632684E}"/>
    </a:ext>
  </a:extLst>
</a:theme>
</file>

<file path=ppt/theme/theme3.xml><?xml version="1.0" encoding="utf-8"?>
<a:theme xmlns:a="http://schemas.openxmlformats.org/drawingml/2006/main" name="Section Slides">
  <a:themeElements>
    <a:clrScheme name="Custom 3">
      <a:dk1>
        <a:srgbClr val="3F3F3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IDC Corporate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extLst>
    <a:ext uri="{05A4C25C-085E-4340-85A3-A5531E510DB2}">
      <thm15:themeFamily xmlns:thm15="http://schemas.microsoft.com/office/thememl/2012/main" name="IDC2021.potx" id="{DA44BE23-100A-4BEA-8041-7B5ACC1BB1EA}" vid="{B50E5B6B-0332-4114-9888-9BA0491C21E4}"/>
    </a:ext>
  </a:extLst>
</a:theme>
</file>

<file path=ppt/theme/theme4.xml><?xml version="1.0" encoding="utf-8"?>
<a:theme xmlns:a="http://schemas.openxmlformats.org/drawingml/2006/main" name="Internal Slides - Common">
  <a:themeElements>
    <a:clrScheme name="Custom 4">
      <a:dk1>
        <a:srgbClr val="4F4F4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IDC Corporate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l">
          <a:defRPr smtClean="0"/>
        </a:defPPr>
      </a:lstStyle>
    </a:txDef>
  </a:objectDefaults>
  <a:extraClrSchemeLst/>
  <a:extLst>
    <a:ext uri="{05A4C25C-085E-4340-85A3-A5531E510DB2}">
      <thm15:themeFamily xmlns:thm15="http://schemas.microsoft.com/office/thememl/2012/main" name="IDC2021.potx" id="{DA44BE23-100A-4BEA-8041-7B5ACC1BB1EA}" vid="{680C8A10-D4EB-46AB-BD51-7E44D9031404}"/>
    </a:ext>
  </a:extLst>
</a:theme>
</file>

<file path=ppt/theme/theme5.xml><?xml version="1.0" encoding="utf-8"?>
<a:theme xmlns:a="http://schemas.openxmlformats.org/drawingml/2006/main" name="Chart and Image Layouts">
  <a:themeElements>
    <a:clrScheme name="Custom 4">
      <a:dk1>
        <a:srgbClr val="4F4F4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IDC Corporate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l">
          <a:defRPr smtClean="0"/>
        </a:defPPr>
      </a:lstStyle>
    </a:txDef>
  </a:objectDefaults>
  <a:extraClrSchemeLst/>
  <a:extLst>
    <a:ext uri="{05A4C25C-085E-4340-85A3-A5531E510DB2}">
      <thm15:themeFamily xmlns:thm15="http://schemas.microsoft.com/office/thememl/2012/main" name="IDC2021.potx" id="{DA44BE23-100A-4BEA-8041-7B5ACC1BB1EA}" vid="{0BA5EA30-3023-4FA9-BC10-9DC117696717}"/>
    </a:ext>
  </a:extLst>
</a:theme>
</file>

<file path=ppt/theme/theme6.xml><?xml version="1.0" encoding="utf-8"?>
<a:theme xmlns:a="http://schemas.openxmlformats.org/drawingml/2006/main" name="Closing Slides">
  <a:themeElements>
    <a:clrScheme name="Custom 4">
      <a:dk1>
        <a:srgbClr val="4F4F4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IDC Corporate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l">
          <a:defRPr smtClean="0"/>
        </a:defPPr>
      </a:lstStyle>
    </a:txDef>
  </a:objectDefaults>
  <a:extraClrSchemeLst/>
  <a:extLst>
    <a:ext uri="{05A4C25C-085E-4340-85A3-A5531E510DB2}">
      <thm15:themeFamily xmlns:thm15="http://schemas.microsoft.com/office/thememl/2012/main" name="IDC2021.potx" id="{DA44BE23-100A-4BEA-8041-7B5ACC1BB1EA}" vid="{36016121-AFAD-429A-B3AD-CEA271D1AF4E}"/>
    </a:ext>
  </a:extLst>
</a:theme>
</file>

<file path=ppt/theme/theme7.xml><?xml version="1.0" encoding="utf-8"?>
<a:theme xmlns:a="http://schemas.openxmlformats.org/drawingml/2006/main" name="Office Theme">
  <a:themeElements>
    <a:clrScheme name="IDC">
      <a:dk1>
        <a:srgbClr val="01010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30wmeje4">
      <a:majorFont>
        <a:latin typeface="Open Sans"/>
        <a:ea typeface="思源黑体 CN Bold"/>
        <a:cs typeface=""/>
      </a:majorFont>
      <a:minorFont>
        <a:latin typeface="Open Sans"/>
        <a:ea typeface="思源黑体 CN Bol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Internal Slides - Common">
  <a:themeElements>
    <a:clrScheme name="Custom 4">
      <a:dk1>
        <a:srgbClr val="4F4F4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IDC Corporate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l">
          <a:defRPr smtClean="0"/>
        </a:defPPr>
      </a:lstStyle>
    </a:txDef>
  </a:objectDefaults>
  <a:extraClrSchemeLst/>
  <a:extLst>
    <a:ext uri="{05A4C25C-085E-4340-85A3-A5531E510DB2}">
      <thm15:themeFamily xmlns:thm15="http://schemas.microsoft.com/office/thememl/2012/main" name="IDC2021.potx" id="{DA44BE23-100A-4BEA-8041-7B5ACC1BB1EA}" vid="{680C8A10-D4EB-46AB-BD51-7E44D9031404}"/>
    </a:ext>
  </a:extLst>
</a:theme>
</file>

<file path=ppt/theme/theme9.xml><?xml version="1.0" encoding="utf-8"?>
<a:theme xmlns:a="http://schemas.openxmlformats.org/drawingml/2006/main" name="1_Office Theme">
  <a:themeElements>
    <a:clrScheme name="IDC">
      <a:dk1>
        <a:srgbClr val="01010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fontScheme name="30wmeje4">
      <a:majorFont>
        <a:latin typeface="Open Sans"/>
        <a:ea typeface="思源黑体 CN Bold"/>
        <a:cs typeface=""/>
      </a:majorFont>
      <a:minorFont>
        <a:latin typeface="Open Sans"/>
        <a:ea typeface="思源黑体 CN Bol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rgbClr val="4F4F4F"/>
    </a:dk1>
    <a:lt1>
      <a:sysClr val="window" lastClr="FFFFFF"/>
    </a:lt1>
    <a:dk2>
      <a:srgbClr val="164C82"/>
    </a:dk2>
    <a:lt2>
      <a:srgbClr val="54A4E2"/>
    </a:lt2>
    <a:accent1>
      <a:srgbClr val="2279BC"/>
    </a:accent1>
    <a:accent2>
      <a:srgbClr val="36AEC7"/>
    </a:accent2>
    <a:accent3>
      <a:srgbClr val="ACCB32"/>
    </a:accent3>
    <a:accent4>
      <a:srgbClr val="9E3D90"/>
    </a:accent4>
    <a:accent5>
      <a:srgbClr val="F8981D"/>
    </a:accent5>
    <a:accent6>
      <a:srgbClr val="FFCD07"/>
    </a:accent6>
    <a:hlink>
      <a:srgbClr val="164C82"/>
    </a:hlink>
    <a:folHlink>
      <a:srgbClr val="B7B7B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5249BF2AB3D44B8E19CC100A13C191" ma:contentTypeVersion="13" ma:contentTypeDescription="Create a new document." ma:contentTypeScope="" ma:versionID="2146698661e77199b14222a97b3cec3d">
  <xsd:schema xmlns:xsd="http://www.w3.org/2001/XMLSchema" xmlns:xs="http://www.w3.org/2001/XMLSchema" xmlns:p="http://schemas.microsoft.com/office/2006/metadata/properties" xmlns:ns3="c79ef821-28b2-4ae6-a00c-3e875f8d8592" xmlns:ns4="9538d2ec-5677-40a0-b256-56b88366c71d" targetNamespace="http://schemas.microsoft.com/office/2006/metadata/properties" ma:root="true" ma:fieldsID="23c8408476c72fe16a341e23326ae0b0" ns3:_="" ns4:_="">
    <xsd:import namespace="c79ef821-28b2-4ae6-a00c-3e875f8d8592"/>
    <xsd:import namespace="9538d2ec-5677-40a0-b256-56b88366c71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ef821-28b2-4ae6-a00c-3e875f8d85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38d2ec-5677-40a0-b256-56b88366c71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9ef821-28b2-4ae6-a00c-3e875f8d8592">
      <UserInfo>
        <DisplayName>Hanna Lee</DisplayName>
        <AccountId>48</AccountId>
        <AccountType/>
      </UserInfo>
      <UserInfo>
        <DisplayName>Jiri Rybar</DisplayName>
        <AccountId>49</AccountId>
        <AccountType/>
      </UserInfo>
      <UserInfo>
        <DisplayName>Konstantinos Tolikas</DisplayName>
        <AccountId>20</AccountId>
        <AccountType/>
      </UserInfo>
    </SharedWithUsers>
  </documentManagement>
</p:properties>
</file>

<file path=customXml/itemProps1.xml><?xml version="1.0" encoding="utf-8"?>
<ds:datastoreItem xmlns:ds="http://schemas.openxmlformats.org/officeDocument/2006/customXml" ds:itemID="{B9C76D01-DA8C-4403-9300-AE0931EA0A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9ef821-28b2-4ae6-a00c-3e875f8d8592"/>
    <ds:schemaRef ds:uri="9538d2ec-5677-40a0-b256-56b88366c7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A236D0-F6FA-4FC3-825A-87DB7DFC7212}">
  <ds:schemaRefs>
    <ds:schemaRef ds:uri="http://schemas.microsoft.com/sharepoint/v3/contenttype/forms"/>
  </ds:schemaRefs>
</ds:datastoreItem>
</file>

<file path=customXml/itemProps3.xml><?xml version="1.0" encoding="utf-8"?>
<ds:datastoreItem xmlns:ds="http://schemas.openxmlformats.org/officeDocument/2006/customXml" ds:itemID="{DB337D8A-52DB-4E7E-B47D-AD11FFFEC35B}">
  <ds:schemaRef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dcmitype/"/>
    <ds:schemaRef ds:uri="http://purl.org/dc/elements/1.1/"/>
    <ds:schemaRef ds:uri="9538d2ec-5677-40a0-b256-56b88366c71d"/>
    <ds:schemaRef ds:uri="c79ef821-28b2-4ae6-a00c-3e875f8d8592"/>
  </ds:schemaRefs>
</ds:datastoreItem>
</file>

<file path=docProps/app.xml><?xml version="1.0" encoding="utf-8"?>
<Properties xmlns="http://schemas.openxmlformats.org/officeDocument/2006/extended-properties" xmlns:vt="http://schemas.openxmlformats.org/officeDocument/2006/docPropsVTypes">
  <Template>IDC2021</Template>
  <TotalTime>9290</TotalTime>
  <Words>6346</Words>
  <Application>Microsoft Office PowerPoint</Application>
  <PresentationFormat>宽屏</PresentationFormat>
  <Paragraphs>750</Paragraphs>
  <Slides>28</Slides>
  <Notes>4</Notes>
  <HiddenSlides>0</HiddenSlides>
  <MMClips>0</MMClips>
  <ScaleCrop>false</ScaleCrop>
  <HeadingPairs>
    <vt:vector size="8" baseType="variant">
      <vt:variant>
        <vt:lpstr>已用的字体</vt:lpstr>
      </vt:variant>
      <vt:variant>
        <vt:i4>8</vt:i4>
      </vt:variant>
      <vt:variant>
        <vt:lpstr>主题</vt:lpstr>
      </vt:variant>
      <vt:variant>
        <vt:i4>9</vt:i4>
      </vt:variant>
      <vt:variant>
        <vt:lpstr>嵌入 OLE 服务器</vt:lpstr>
      </vt:variant>
      <vt:variant>
        <vt:i4>1</vt:i4>
      </vt:variant>
      <vt:variant>
        <vt:lpstr>幻灯片标题</vt:lpstr>
      </vt:variant>
      <vt:variant>
        <vt:i4>28</vt:i4>
      </vt:variant>
    </vt:vector>
  </HeadingPairs>
  <TitlesOfParts>
    <vt:vector size="46" baseType="lpstr">
      <vt:lpstr>Open Sans</vt:lpstr>
      <vt:lpstr>Calibri</vt:lpstr>
      <vt:lpstr>Open Sans Light</vt:lpstr>
      <vt:lpstr>Open Sans 2</vt:lpstr>
      <vt:lpstr>Open Sans 1</vt:lpstr>
      <vt:lpstr>微软雅黑</vt:lpstr>
      <vt:lpstr>Wingdings</vt:lpstr>
      <vt:lpstr>Arial</vt:lpstr>
      <vt:lpstr>Instructions</vt:lpstr>
      <vt:lpstr>Cover Slides</vt:lpstr>
      <vt:lpstr>Section Slides</vt:lpstr>
      <vt:lpstr>Internal Slides - Common</vt:lpstr>
      <vt:lpstr>Chart and Image Layouts</vt:lpstr>
      <vt:lpstr>Closing Slides</vt:lpstr>
      <vt:lpstr>Office Theme</vt:lpstr>
      <vt:lpstr>1_Internal Slides - Common</vt:lpstr>
      <vt:lpstr>1_Office Theme</vt:lpstr>
      <vt:lpstr>think-cell 幻灯片</vt:lpstr>
      <vt:lpstr>PowerPoint 演示文稿</vt:lpstr>
      <vt:lpstr>PowerPoint 演示文稿</vt:lpstr>
      <vt:lpstr>Agenda  </vt:lpstr>
      <vt:lpstr>人工智能市场分析</vt:lpstr>
      <vt:lpstr>中美人工智能软件市场对比</vt:lpstr>
      <vt:lpstr>中国人工智能软件市场规模预测</vt:lpstr>
      <vt:lpstr>中国人工智能分行业市场规模预测，2021-2026</vt:lpstr>
      <vt:lpstr>中国AI公有云服务细分市场表现</vt:lpstr>
      <vt:lpstr>Agenda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Agenda  </vt:lpstr>
      <vt:lpstr>2022中国人工智能市场发展情况总结</vt:lpstr>
      <vt:lpstr>值得关注的AI技术及行业热点</vt:lpstr>
      <vt:lpstr>IDC 2023年中国人工智能10大预测</vt:lpstr>
      <vt:lpstr>对市场的建议</vt:lpstr>
      <vt:lpstr>PowerPoint 演示文稿</vt:lpstr>
    </vt:vector>
  </TitlesOfParts>
  <Company>IDC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Yanxia Lu</dc:creator>
  <cp:lastModifiedBy>Wency Yang</cp:lastModifiedBy>
  <cp:revision>186</cp:revision>
  <cp:lastPrinted>2016-09-23T17:50:30Z</cp:lastPrinted>
  <dcterms:created xsi:type="dcterms:W3CDTF">2021-12-13T03:48:27Z</dcterms:created>
  <dcterms:modified xsi:type="dcterms:W3CDTF">2022-12-22T02:32:10Z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0x0101004A5249BF2AB3D44B8E19CC100A13C191</vt:lpwstr>
  </property>
</Properties>
</file>